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sldIdLst>
    <p:sldId id="256" r:id="rId2"/>
    <p:sldId id="261" r:id="rId3"/>
    <p:sldId id="262" r:id="rId4"/>
    <p:sldId id="268" r:id="rId5"/>
    <p:sldId id="269" r:id="rId6"/>
    <p:sldId id="270" r:id="rId7"/>
    <p:sldId id="272" r:id="rId8"/>
    <p:sldId id="273" r:id="rId9"/>
    <p:sldId id="274" r:id="rId10"/>
    <p:sldId id="275" r:id="rId11"/>
    <p:sldId id="276" r:id="rId12"/>
    <p:sldId id="265"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BE8DB-C18E-4A5D-BC29-342749B63631}" v="62" dt="2019-10-26T19:35:22.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4" d="100"/>
          <a:sy n="54" d="100"/>
        </p:scale>
        <p:origin x="102"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brew" userId="f0501cd003de68cd" providerId="LiveId" clId="{CBCBE8DB-C18E-4A5D-BC29-342749B63631}"/>
    <pc:docChg chg="undo custSel mod addSld delSld modSld sldOrd">
      <pc:chgData name="jo brew" userId="f0501cd003de68cd" providerId="LiveId" clId="{CBCBE8DB-C18E-4A5D-BC29-342749B63631}" dt="2019-10-26T19:36:18.778" v="143" actId="26606"/>
      <pc:docMkLst>
        <pc:docMk/>
      </pc:docMkLst>
      <pc:sldChg chg="setBg">
        <pc:chgData name="jo brew" userId="f0501cd003de68cd" providerId="LiveId" clId="{CBCBE8DB-C18E-4A5D-BC29-342749B63631}" dt="2019-10-26T19:32:14.031" v="113"/>
        <pc:sldMkLst>
          <pc:docMk/>
          <pc:sldMk cId="3454886142" sldId="256"/>
        </pc:sldMkLst>
      </pc:sldChg>
      <pc:sldChg chg="addSp delSp modSp del">
        <pc:chgData name="jo brew" userId="f0501cd003de68cd" providerId="LiveId" clId="{CBCBE8DB-C18E-4A5D-BC29-342749B63631}" dt="2019-10-26T19:22:30.512" v="49" actId="2696"/>
        <pc:sldMkLst>
          <pc:docMk/>
          <pc:sldMk cId="2631726734" sldId="258"/>
        </pc:sldMkLst>
        <pc:spChg chg="mod">
          <ac:chgData name="jo brew" userId="f0501cd003de68cd" providerId="LiveId" clId="{CBCBE8DB-C18E-4A5D-BC29-342749B63631}" dt="2019-10-26T19:22:09.546" v="45"/>
          <ac:spMkLst>
            <pc:docMk/>
            <pc:sldMk cId="2631726734" sldId="258"/>
            <ac:spMk id="3" creationId="{DA5F784F-1DAA-48F5-8CFB-9720ADD8B40B}"/>
          </ac:spMkLst>
        </pc:spChg>
        <pc:spChg chg="del">
          <ac:chgData name="jo brew" userId="f0501cd003de68cd" providerId="LiveId" clId="{CBCBE8DB-C18E-4A5D-BC29-342749B63631}" dt="2019-10-26T19:17:43.961" v="29"/>
          <ac:spMkLst>
            <pc:docMk/>
            <pc:sldMk cId="2631726734" sldId="258"/>
            <ac:spMk id="4" creationId="{A96DAFA4-AA46-41E9-A5E1-F647A90DE938}"/>
          </ac:spMkLst>
        </pc:spChg>
        <pc:spChg chg="add mod">
          <ac:chgData name="jo brew" userId="f0501cd003de68cd" providerId="LiveId" clId="{CBCBE8DB-C18E-4A5D-BC29-342749B63631}" dt="2019-10-26T19:17:43.961" v="29"/>
          <ac:spMkLst>
            <pc:docMk/>
            <pc:sldMk cId="2631726734" sldId="258"/>
            <ac:spMk id="7" creationId="{4FBF32D3-CC18-477D-BFE2-AADFABB26777}"/>
          </ac:spMkLst>
        </pc:spChg>
      </pc:sldChg>
      <pc:sldChg chg="addSp modSp add mod ord setBg">
        <pc:chgData name="jo brew" userId="f0501cd003de68cd" providerId="LiveId" clId="{CBCBE8DB-C18E-4A5D-BC29-342749B63631}" dt="2019-10-26T19:36:18.778" v="143" actId="26606"/>
        <pc:sldMkLst>
          <pc:docMk/>
          <pc:sldMk cId="3520945389" sldId="259"/>
        </pc:sldMkLst>
        <pc:spChg chg="mod">
          <ac:chgData name="jo brew" userId="f0501cd003de68cd" providerId="LiveId" clId="{CBCBE8DB-C18E-4A5D-BC29-342749B63631}" dt="2019-10-26T19:36:18.778" v="143" actId="26606"/>
          <ac:spMkLst>
            <pc:docMk/>
            <pc:sldMk cId="3520945389" sldId="259"/>
            <ac:spMk id="2" creationId="{FD0C5D5B-9805-4009-A908-8827DAF2D0BB}"/>
          </ac:spMkLst>
        </pc:spChg>
        <pc:spChg chg="mod">
          <ac:chgData name="jo brew" userId="f0501cd003de68cd" providerId="LiveId" clId="{CBCBE8DB-C18E-4A5D-BC29-342749B63631}" dt="2019-10-26T19:36:18.778" v="143" actId="26606"/>
          <ac:spMkLst>
            <pc:docMk/>
            <pc:sldMk cId="3520945389" sldId="259"/>
            <ac:spMk id="3" creationId="{E5AD6800-EBAD-4AF8-AB3B-F7530698B3DA}"/>
          </ac:spMkLst>
        </pc:spChg>
        <pc:spChg chg="mod">
          <ac:chgData name="jo brew" userId="f0501cd003de68cd" providerId="LiveId" clId="{CBCBE8DB-C18E-4A5D-BC29-342749B63631}" dt="2019-10-26T19:36:18.778" v="143" actId="26606"/>
          <ac:spMkLst>
            <pc:docMk/>
            <pc:sldMk cId="3520945389" sldId="259"/>
            <ac:spMk id="4" creationId="{A27A8FFA-2D28-47C8-A11F-70BF78B12B2A}"/>
          </ac:spMkLst>
        </pc:spChg>
        <pc:spChg chg="add">
          <ac:chgData name="jo brew" userId="f0501cd003de68cd" providerId="LiveId" clId="{CBCBE8DB-C18E-4A5D-BC29-342749B63631}" dt="2019-10-26T19:36:18.778" v="143" actId="26606"/>
          <ac:spMkLst>
            <pc:docMk/>
            <pc:sldMk cId="3520945389" sldId="259"/>
            <ac:spMk id="9" creationId="{9A6C2C86-63BF-47D5-AA3F-905111A238E2}"/>
          </ac:spMkLst>
        </pc:spChg>
        <pc:cxnChg chg="add">
          <ac:chgData name="jo brew" userId="f0501cd003de68cd" providerId="LiveId" clId="{CBCBE8DB-C18E-4A5D-BC29-342749B63631}" dt="2019-10-26T19:36:18.778" v="143" actId="26606"/>
          <ac:cxnSpMkLst>
            <pc:docMk/>
            <pc:sldMk cId="3520945389" sldId="259"/>
            <ac:cxnSpMk id="11" creationId="{425A0768-3044-4AA9-A889-D2CAA68C517A}"/>
          </ac:cxnSpMkLst>
        </pc:cxnChg>
      </pc:sldChg>
      <pc:sldChg chg="add del">
        <pc:chgData name="jo brew" userId="f0501cd003de68cd" providerId="LiveId" clId="{CBCBE8DB-C18E-4A5D-BC29-342749B63631}" dt="2019-10-26T19:26:03.430" v="73" actId="2696"/>
        <pc:sldMkLst>
          <pc:docMk/>
          <pc:sldMk cId="2700750289" sldId="260"/>
        </pc:sldMkLst>
      </pc:sldChg>
      <pc:sldChg chg="addSp delSp modSp add mod setBg setClrOvrMap">
        <pc:chgData name="jo brew" userId="f0501cd003de68cd" providerId="LiveId" clId="{CBCBE8DB-C18E-4A5D-BC29-342749B63631}" dt="2019-10-26T19:26:55.328" v="76" actId="26606"/>
        <pc:sldMkLst>
          <pc:docMk/>
          <pc:sldMk cId="2855194522" sldId="261"/>
        </pc:sldMkLst>
        <pc:spChg chg="mod">
          <ac:chgData name="jo brew" userId="f0501cd003de68cd" providerId="LiveId" clId="{CBCBE8DB-C18E-4A5D-BC29-342749B63631}" dt="2019-10-26T19:26:55.328" v="76" actId="26606"/>
          <ac:spMkLst>
            <pc:docMk/>
            <pc:sldMk cId="2855194522" sldId="261"/>
            <ac:spMk id="2" creationId="{52E54ADD-73E4-4E80-9569-AA1D8C2AC85D}"/>
          </ac:spMkLst>
        </pc:spChg>
        <pc:spChg chg="del">
          <ac:chgData name="jo brew" userId="f0501cd003de68cd" providerId="LiveId" clId="{CBCBE8DB-C18E-4A5D-BC29-342749B63631}" dt="2019-10-26T19:20:32.011" v="35" actId="26606"/>
          <ac:spMkLst>
            <pc:docMk/>
            <pc:sldMk cId="2855194522" sldId="261"/>
            <ac:spMk id="3" creationId="{AA950D02-B200-4D93-B56E-3D265D9945CF}"/>
          </ac:spMkLst>
        </pc:spChg>
        <pc:spChg chg="del">
          <ac:chgData name="jo brew" userId="f0501cd003de68cd" providerId="LiveId" clId="{CBCBE8DB-C18E-4A5D-BC29-342749B63631}" dt="2019-10-26T19:17:52.961" v="31"/>
          <ac:spMkLst>
            <pc:docMk/>
            <pc:sldMk cId="2855194522" sldId="261"/>
            <ac:spMk id="4" creationId="{87148555-9555-45CB-8F8B-A21CE5EA1103}"/>
          </ac:spMkLst>
        </pc:spChg>
        <pc:spChg chg="mod ord">
          <ac:chgData name="jo brew" userId="f0501cd003de68cd" providerId="LiveId" clId="{CBCBE8DB-C18E-4A5D-BC29-342749B63631}" dt="2019-10-26T19:26:55.328" v="76" actId="26606"/>
          <ac:spMkLst>
            <pc:docMk/>
            <pc:sldMk cId="2855194522" sldId="261"/>
            <ac:spMk id="5" creationId="{824DF2E7-C23A-417E-B064-E2602FCFEEC5}"/>
          </ac:spMkLst>
        </pc:spChg>
        <pc:spChg chg="add del mod">
          <ac:chgData name="jo brew" userId="f0501cd003de68cd" providerId="LiveId" clId="{CBCBE8DB-C18E-4A5D-BC29-342749B63631}" dt="2019-10-26T19:26:55.328" v="76" actId="26606"/>
          <ac:spMkLst>
            <pc:docMk/>
            <pc:sldMk cId="2855194522" sldId="261"/>
            <ac:spMk id="6" creationId="{D0AD82A9-62C8-43F0-A22A-251FA199D87F}"/>
          </ac:spMkLst>
        </pc:spChg>
        <pc:spChg chg="add del">
          <ac:chgData name="jo brew" userId="f0501cd003de68cd" providerId="LiveId" clId="{CBCBE8DB-C18E-4A5D-BC29-342749B63631}" dt="2019-10-26T19:21:02.509" v="37" actId="26606"/>
          <ac:spMkLst>
            <pc:docMk/>
            <pc:sldMk cId="2855194522" sldId="261"/>
            <ac:spMk id="12" creationId="{98CCEB25-E2E3-481F-A03A-19767D3E7286}"/>
          </ac:spMkLst>
        </pc:spChg>
        <pc:spChg chg="add del">
          <ac:chgData name="jo brew" userId="f0501cd003de68cd" providerId="LiveId" clId="{CBCBE8DB-C18E-4A5D-BC29-342749B63631}" dt="2019-10-26T19:26:55.328" v="76" actId="26606"/>
          <ac:spMkLst>
            <pc:docMk/>
            <pc:sldMk cId="2855194522" sldId="261"/>
            <ac:spMk id="19" creationId="{7CFAC9FD-BAD6-47B4-9C11-BE23CEAC750B}"/>
          </ac:spMkLst>
        </pc:spChg>
        <pc:spChg chg="add del">
          <ac:chgData name="jo brew" userId="f0501cd003de68cd" providerId="LiveId" clId="{CBCBE8DB-C18E-4A5D-BC29-342749B63631}" dt="2019-10-26T19:26:55.328" v="76" actId="26606"/>
          <ac:spMkLst>
            <pc:docMk/>
            <pc:sldMk cId="2855194522" sldId="261"/>
            <ac:spMk id="21" creationId="{45B67B9C-9B45-4084-9BB5-187071EE9A61}"/>
          </ac:spMkLst>
        </pc:spChg>
        <pc:graphicFrameChg chg="add">
          <ac:chgData name="jo brew" userId="f0501cd003de68cd" providerId="LiveId" clId="{CBCBE8DB-C18E-4A5D-BC29-342749B63631}" dt="2019-10-26T19:26:55.328" v="76" actId="26606"/>
          <ac:graphicFrameMkLst>
            <pc:docMk/>
            <pc:sldMk cId="2855194522" sldId="261"/>
            <ac:graphicFrameMk id="23" creationId="{3828D39A-227C-4BE3-85FE-17BEC3A986D5}"/>
          </ac:graphicFrameMkLst>
        </pc:graphicFrameChg>
        <pc:picChg chg="add del mod">
          <ac:chgData name="jo brew" userId="f0501cd003de68cd" providerId="LiveId" clId="{CBCBE8DB-C18E-4A5D-BC29-342749B63631}" dt="2019-10-26T19:20:59.313" v="36"/>
          <ac:picMkLst>
            <pc:docMk/>
            <pc:sldMk cId="2855194522" sldId="261"/>
            <ac:picMk id="7" creationId="{27735C8A-D322-4955-9A0E-B72DB5CEE91D}"/>
          </ac:picMkLst>
        </pc:picChg>
        <pc:picChg chg="add mod">
          <ac:chgData name="jo brew" userId="f0501cd003de68cd" providerId="LiveId" clId="{CBCBE8DB-C18E-4A5D-BC29-342749B63631}" dt="2019-10-26T19:21:35.903" v="41" actId="1076"/>
          <ac:picMkLst>
            <pc:docMk/>
            <pc:sldMk cId="2855194522" sldId="261"/>
            <ac:picMk id="8" creationId="{8DD5E7D4-10D5-4EE2-BFF6-C6235E1BEEAF}"/>
          </ac:picMkLst>
        </pc:picChg>
        <pc:picChg chg="add del">
          <ac:chgData name="jo brew" userId="f0501cd003de68cd" providerId="LiveId" clId="{CBCBE8DB-C18E-4A5D-BC29-342749B63631}" dt="2019-10-26T19:21:02.509" v="37" actId="26606"/>
          <ac:picMkLst>
            <pc:docMk/>
            <pc:sldMk cId="2855194522" sldId="261"/>
            <ac:picMk id="14" creationId="{B536FA4E-0152-4E27-91DA-0FC22D1846BB}"/>
          </ac:picMkLst>
        </pc:picChg>
        <pc:picChg chg="add">
          <ac:chgData name="jo brew" userId="f0501cd003de68cd" providerId="LiveId" clId="{CBCBE8DB-C18E-4A5D-BC29-342749B63631}" dt="2019-10-26T19:26:55.328" v="76" actId="26606"/>
          <ac:picMkLst>
            <pc:docMk/>
            <pc:sldMk cId="2855194522" sldId="261"/>
            <ac:picMk id="28" creationId="{82AABC82-C2D1-4340-A6DF-6E73DF06FCAC}"/>
          </ac:picMkLst>
        </pc:picChg>
      </pc:sldChg>
      <pc:sldChg chg="addSp delSp modSp add mod setBg setClrOvrMap">
        <pc:chgData name="jo brew" userId="f0501cd003de68cd" providerId="LiveId" clId="{CBCBE8DB-C18E-4A5D-BC29-342749B63631}" dt="2019-10-26T19:27:30.433" v="81" actId="26606"/>
        <pc:sldMkLst>
          <pc:docMk/>
          <pc:sldMk cId="1883845604" sldId="262"/>
        </pc:sldMkLst>
        <pc:spChg chg="mod">
          <ac:chgData name="jo brew" userId="f0501cd003de68cd" providerId="LiveId" clId="{CBCBE8DB-C18E-4A5D-BC29-342749B63631}" dt="2019-10-26T19:27:30.433" v="81" actId="26606"/>
          <ac:spMkLst>
            <pc:docMk/>
            <pc:sldMk cId="1883845604" sldId="262"/>
            <ac:spMk id="2" creationId="{52E54ADD-73E4-4E80-9569-AA1D8C2AC85D}"/>
          </ac:spMkLst>
        </pc:spChg>
        <pc:spChg chg="mod">
          <ac:chgData name="jo brew" userId="f0501cd003de68cd" providerId="LiveId" clId="{CBCBE8DB-C18E-4A5D-BC29-342749B63631}" dt="2019-10-26T19:27:30.433" v="81" actId="26606"/>
          <ac:spMkLst>
            <pc:docMk/>
            <pc:sldMk cId="1883845604" sldId="262"/>
            <ac:spMk id="5" creationId="{824DF2E7-C23A-417E-B064-E2602FCFEEC5}"/>
          </ac:spMkLst>
        </pc:spChg>
        <pc:spChg chg="add del">
          <ac:chgData name="jo brew" userId="f0501cd003de68cd" providerId="LiveId" clId="{CBCBE8DB-C18E-4A5D-BC29-342749B63631}" dt="2019-10-26T19:27:30.433" v="81" actId="26606"/>
          <ac:spMkLst>
            <pc:docMk/>
            <pc:sldMk cId="1883845604" sldId="262"/>
            <ac:spMk id="6" creationId="{D0AD82A9-62C8-43F0-A22A-251FA199D87F}"/>
          </ac:spMkLst>
        </pc:spChg>
        <pc:spChg chg="add del">
          <ac:chgData name="jo brew" userId="f0501cd003de68cd" providerId="LiveId" clId="{CBCBE8DB-C18E-4A5D-BC29-342749B63631}" dt="2019-10-26T19:27:30.433" v="81" actId="26606"/>
          <ac:spMkLst>
            <pc:docMk/>
            <pc:sldMk cId="1883845604" sldId="262"/>
            <ac:spMk id="19" creationId="{7CFAC9FD-BAD6-47B4-9C11-BE23CEAC750B}"/>
          </ac:spMkLst>
        </pc:spChg>
        <pc:spChg chg="add del">
          <ac:chgData name="jo brew" userId="f0501cd003de68cd" providerId="LiveId" clId="{CBCBE8DB-C18E-4A5D-BC29-342749B63631}" dt="2019-10-26T19:27:30.433" v="81" actId="26606"/>
          <ac:spMkLst>
            <pc:docMk/>
            <pc:sldMk cId="1883845604" sldId="262"/>
            <ac:spMk id="21" creationId="{45B67B9C-9B45-4084-9BB5-187071EE9A61}"/>
          </ac:spMkLst>
        </pc:spChg>
        <pc:graphicFrameChg chg="add del">
          <ac:chgData name="jo brew" userId="f0501cd003de68cd" providerId="LiveId" clId="{CBCBE8DB-C18E-4A5D-BC29-342749B63631}" dt="2019-10-26T19:27:26.834" v="78" actId="26606"/>
          <ac:graphicFrameMkLst>
            <pc:docMk/>
            <pc:sldMk cId="1883845604" sldId="262"/>
            <ac:graphicFrameMk id="23" creationId="{1221F843-502E-40E2-AC9D-E0E601209B7C}"/>
          </ac:graphicFrameMkLst>
        </pc:graphicFrameChg>
        <pc:graphicFrameChg chg="add del">
          <ac:chgData name="jo brew" userId="f0501cd003de68cd" providerId="LiveId" clId="{CBCBE8DB-C18E-4A5D-BC29-342749B63631}" dt="2019-10-26T19:27:30.357" v="80" actId="26606"/>
          <ac:graphicFrameMkLst>
            <pc:docMk/>
            <pc:sldMk cId="1883845604" sldId="262"/>
            <ac:graphicFrameMk id="31" creationId="{2A45F8F5-B1CC-420B-A28A-9ECB4275D4F5}"/>
          </ac:graphicFrameMkLst>
        </pc:graphicFrameChg>
        <pc:graphicFrameChg chg="add">
          <ac:chgData name="jo brew" userId="f0501cd003de68cd" providerId="LiveId" clId="{CBCBE8DB-C18E-4A5D-BC29-342749B63631}" dt="2019-10-26T19:27:30.433" v="81" actId="26606"/>
          <ac:graphicFrameMkLst>
            <pc:docMk/>
            <pc:sldMk cId="1883845604" sldId="262"/>
            <ac:graphicFrameMk id="33" creationId="{F8079F2B-E24D-4612-8D24-1EE3524307B8}"/>
          </ac:graphicFrameMkLst>
        </pc:graphicFrameChg>
        <pc:picChg chg="add del">
          <ac:chgData name="jo brew" userId="f0501cd003de68cd" providerId="LiveId" clId="{CBCBE8DB-C18E-4A5D-BC29-342749B63631}" dt="2019-10-26T19:27:26.834" v="78" actId="26606"/>
          <ac:picMkLst>
            <pc:docMk/>
            <pc:sldMk cId="1883845604" sldId="262"/>
            <ac:picMk id="28" creationId="{82AABC82-C2D1-4340-A6DF-6E73DF06FCAC}"/>
          </ac:picMkLst>
        </pc:picChg>
        <pc:picChg chg="add del">
          <ac:chgData name="jo brew" userId="f0501cd003de68cd" providerId="LiveId" clId="{CBCBE8DB-C18E-4A5D-BC29-342749B63631}" dt="2019-10-26T19:27:30.357" v="80" actId="26606"/>
          <ac:picMkLst>
            <pc:docMk/>
            <pc:sldMk cId="1883845604" sldId="262"/>
            <ac:picMk id="30" creationId="{82AABC82-C2D1-4340-A6DF-6E73DF06FCAC}"/>
          </ac:picMkLst>
        </pc:picChg>
      </pc:sldChg>
      <pc:sldChg chg="addSp delSp modSp add del mod ord setBg">
        <pc:chgData name="jo brew" userId="f0501cd003de68cd" providerId="LiveId" clId="{CBCBE8DB-C18E-4A5D-BC29-342749B63631}" dt="2019-10-26T19:36:08.819" v="142" actId="2696"/>
        <pc:sldMkLst>
          <pc:docMk/>
          <pc:sldMk cId="395049096" sldId="263"/>
        </pc:sldMkLst>
        <pc:spChg chg="del">
          <ac:chgData name="jo brew" userId="f0501cd003de68cd" providerId="LiveId" clId="{CBCBE8DB-C18E-4A5D-BC29-342749B63631}" dt="2019-10-26T19:25:12.507" v="53"/>
          <ac:spMkLst>
            <pc:docMk/>
            <pc:sldMk cId="395049096" sldId="263"/>
            <ac:spMk id="2" creationId="{0923E13C-C09C-4EC9-9EFC-7DCA8CC64564}"/>
          </ac:spMkLst>
        </pc:spChg>
        <pc:spChg chg="mod">
          <ac:chgData name="jo brew" userId="f0501cd003de68cd" providerId="LiveId" clId="{CBCBE8DB-C18E-4A5D-BC29-342749B63631}" dt="2019-10-26T19:25:53.880" v="72" actId="27636"/>
          <ac:spMkLst>
            <pc:docMk/>
            <pc:sldMk cId="395049096" sldId="263"/>
            <ac:spMk id="3" creationId="{596B8F4B-B161-4F80-8383-4F60B0C364CE}"/>
          </ac:spMkLst>
        </pc:spChg>
        <pc:spChg chg="mod">
          <ac:chgData name="jo brew" userId="f0501cd003de68cd" providerId="LiveId" clId="{CBCBE8DB-C18E-4A5D-BC29-342749B63631}" dt="2019-10-26T19:25:30.137" v="59" actId="26606"/>
          <ac:spMkLst>
            <pc:docMk/>
            <pc:sldMk cId="395049096" sldId="263"/>
            <ac:spMk id="4" creationId="{AE2DFC5A-8B40-4F68-80CD-D862618CEC1C}"/>
          </ac:spMkLst>
        </pc:spChg>
        <pc:spChg chg="add">
          <ac:chgData name="jo brew" userId="f0501cd003de68cd" providerId="LiveId" clId="{CBCBE8DB-C18E-4A5D-BC29-342749B63631}" dt="2019-10-26T19:25:30.137" v="59" actId="26606"/>
          <ac:spMkLst>
            <pc:docMk/>
            <pc:sldMk cId="395049096" sldId="263"/>
            <ac:spMk id="10" creationId="{0EF2A0DA-AE81-4A45-972E-646AC2870C2F}"/>
          </ac:spMkLst>
        </pc:spChg>
        <pc:picChg chg="add mod ord">
          <ac:chgData name="jo brew" userId="f0501cd003de68cd" providerId="LiveId" clId="{CBCBE8DB-C18E-4A5D-BC29-342749B63631}" dt="2019-10-26T19:25:30.137" v="59" actId="26606"/>
          <ac:picMkLst>
            <pc:docMk/>
            <pc:sldMk cId="395049096" sldId="263"/>
            <ac:picMk id="5" creationId="{7DE98354-E62B-49FC-B81A-514FFB49D84F}"/>
          </ac:picMkLst>
        </pc:picChg>
        <pc:picChg chg="add">
          <ac:chgData name="jo brew" userId="f0501cd003de68cd" providerId="LiveId" clId="{CBCBE8DB-C18E-4A5D-BC29-342749B63631}" dt="2019-10-26T19:25:30.137" v="59" actId="26606"/>
          <ac:picMkLst>
            <pc:docMk/>
            <pc:sldMk cId="395049096" sldId="263"/>
            <ac:picMk id="12" creationId="{B536FA4E-0152-4E27-91DA-0FC22D1846BB}"/>
          </ac:picMkLst>
        </pc:picChg>
      </pc:sldChg>
      <pc:sldChg chg="addSp delSp modSp add del">
        <pc:chgData name="jo brew" userId="f0501cd003de68cd" providerId="LiveId" clId="{CBCBE8DB-C18E-4A5D-BC29-342749B63631}" dt="2019-10-26T19:32:25.233" v="114" actId="2696"/>
        <pc:sldMkLst>
          <pc:docMk/>
          <pc:sldMk cId="4011236525" sldId="264"/>
        </pc:sldMkLst>
        <pc:spChg chg="del mod">
          <ac:chgData name="jo brew" userId="f0501cd003de68cd" providerId="LiveId" clId="{CBCBE8DB-C18E-4A5D-BC29-342749B63631}" dt="2019-10-26T19:28:32.378" v="87"/>
          <ac:spMkLst>
            <pc:docMk/>
            <pc:sldMk cId="4011236525" sldId="264"/>
            <ac:spMk id="4" creationId="{3271A453-5C5D-44B4-A0B1-4FA08B503508}"/>
          </ac:spMkLst>
        </pc:spChg>
        <pc:spChg chg="add mod">
          <ac:chgData name="jo brew" userId="f0501cd003de68cd" providerId="LiveId" clId="{CBCBE8DB-C18E-4A5D-BC29-342749B63631}" dt="2019-10-26T19:28:32.378" v="87"/>
          <ac:spMkLst>
            <pc:docMk/>
            <pc:sldMk cId="4011236525" sldId="264"/>
            <ac:spMk id="7" creationId="{407B5535-F107-4FAD-9757-2F8A07A4F503}"/>
          </ac:spMkLst>
        </pc:spChg>
        <pc:picChg chg="add del">
          <ac:chgData name="jo brew" userId="f0501cd003de68cd" providerId="LiveId" clId="{CBCBE8DB-C18E-4A5D-BC29-342749B63631}" dt="2019-10-26T19:28:38.234" v="89"/>
          <ac:picMkLst>
            <pc:docMk/>
            <pc:sldMk cId="4011236525" sldId="264"/>
            <ac:picMk id="6" creationId="{7701882E-351C-461A-B7BD-286638CE0677}"/>
          </ac:picMkLst>
        </pc:picChg>
      </pc:sldChg>
      <pc:sldChg chg="addSp delSp modSp add">
        <pc:chgData name="jo brew" userId="f0501cd003de68cd" providerId="LiveId" clId="{CBCBE8DB-C18E-4A5D-BC29-342749B63631}" dt="2019-10-26T19:30:29.972" v="106" actId="1076"/>
        <pc:sldMkLst>
          <pc:docMk/>
          <pc:sldMk cId="2656704025" sldId="265"/>
        </pc:sldMkLst>
        <pc:spChg chg="add mod">
          <ac:chgData name="jo brew" userId="f0501cd003de68cd" providerId="LiveId" clId="{CBCBE8DB-C18E-4A5D-BC29-342749B63631}" dt="2019-10-26T19:29:56.820" v="103" actId="1076"/>
          <ac:spMkLst>
            <pc:docMk/>
            <pc:sldMk cId="2656704025" sldId="265"/>
            <ac:spMk id="3" creationId="{D43CA1C0-4F65-46FF-A578-25492798CC3D}"/>
          </ac:spMkLst>
        </pc:spChg>
        <pc:picChg chg="add del">
          <ac:chgData name="jo brew" userId="f0501cd003de68cd" providerId="LiveId" clId="{CBCBE8DB-C18E-4A5D-BC29-342749B63631}" dt="2019-10-26T19:28:45.707" v="91"/>
          <ac:picMkLst>
            <pc:docMk/>
            <pc:sldMk cId="2656704025" sldId="265"/>
            <ac:picMk id="4" creationId="{5F718D19-5831-445D-8E06-4011C628CFC4}"/>
          </ac:picMkLst>
        </pc:picChg>
        <pc:picChg chg="add mod">
          <ac:chgData name="jo brew" userId="f0501cd003de68cd" providerId="LiveId" clId="{CBCBE8DB-C18E-4A5D-BC29-342749B63631}" dt="2019-10-26T19:30:29.972" v="106" actId="1076"/>
          <ac:picMkLst>
            <pc:docMk/>
            <pc:sldMk cId="2656704025" sldId="265"/>
            <ac:picMk id="5" creationId="{52D54A16-D45B-4F89-B4AE-295455A83362}"/>
          </ac:picMkLst>
        </pc:picChg>
      </pc:sldChg>
      <pc:sldChg chg="addSp delSp add del">
        <pc:chgData name="jo brew" userId="f0501cd003de68cd" providerId="LiveId" clId="{CBCBE8DB-C18E-4A5D-BC29-342749B63631}" dt="2019-10-26T19:36:06.244" v="141" actId="2696"/>
        <pc:sldMkLst>
          <pc:docMk/>
          <pc:sldMk cId="1067173268" sldId="266"/>
        </pc:sldMkLst>
        <pc:picChg chg="add del">
          <ac:chgData name="jo brew" userId="f0501cd003de68cd" providerId="LiveId" clId="{CBCBE8DB-C18E-4A5D-BC29-342749B63631}" dt="2019-10-26T19:29:29.721" v="98"/>
          <ac:picMkLst>
            <pc:docMk/>
            <pc:sldMk cId="1067173268" sldId="266"/>
            <ac:picMk id="6" creationId="{28F82E79-99BB-461A-836F-061459D36657}"/>
          </ac:picMkLst>
        </pc:picChg>
        <pc:picChg chg="add del">
          <ac:chgData name="jo brew" userId="f0501cd003de68cd" providerId="LiveId" clId="{CBCBE8DB-C18E-4A5D-BC29-342749B63631}" dt="2019-10-26T19:29:26.721" v="97"/>
          <ac:picMkLst>
            <pc:docMk/>
            <pc:sldMk cId="1067173268" sldId="266"/>
            <ac:picMk id="7" creationId="{8E6FF79A-B1EA-4DD9-9000-59F63415E4FD}"/>
          </ac:picMkLst>
        </pc:picChg>
        <pc:picChg chg="add del">
          <ac:chgData name="jo brew" userId="f0501cd003de68cd" providerId="LiveId" clId="{CBCBE8DB-C18E-4A5D-BC29-342749B63631}" dt="2019-10-26T19:29:37.040" v="100"/>
          <ac:picMkLst>
            <pc:docMk/>
            <pc:sldMk cId="1067173268" sldId="266"/>
            <ac:picMk id="8" creationId="{72FA179B-6D8A-4474-B62E-D25945D5B5DC}"/>
          </ac:picMkLst>
        </pc:picChg>
      </pc:sldChg>
      <pc:sldChg chg="add del">
        <pc:chgData name="jo brew" userId="f0501cd003de68cd" providerId="LiveId" clId="{CBCBE8DB-C18E-4A5D-BC29-342749B63631}" dt="2019-10-26T19:32:26.384" v="115" actId="2696"/>
        <pc:sldMkLst>
          <pc:docMk/>
          <pc:sldMk cId="2842766024" sldId="267"/>
        </pc:sldMkLst>
      </pc:sldChg>
      <pc:sldChg chg="addSp modSp add mod setBg setClrOvrMap">
        <pc:chgData name="jo brew" userId="f0501cd003de68cd" providerId="LiveId" clId="{CBCBE8DB-C18E-4A5D-BC29-342749B63631}" dt="2019-10-26T19:32:43.412" v="118" actId="14100"/>
        <pc:sldMkLst>
          <pc:docMk/>
          <pc:sldMk cId="1800171437" sldId="268"/>
        </pc:sldMkLst>
        <pc:spChg chg="mod">
          <ac:chgData name="jo brew" userId="f0501cd003de68cd" providerId="LiveId" clId="{CBCBE8DB-C18E-4A5D-BC29-342749B63631}" dt="2019-10-26T19:31:09.300" v="110" actId="26606"/>
          <ac:spMkLst>
            <pc:docMk/>
            <pc:sldMk cId="1800171437" sldId="268"/>
            <ac:spMk id="2" creationId="{E346B53B-4DCC-4B36-8D36-F6881842CE00}"/>
          </ac:spMkLst>
        </pc:spChg>
        <pc:spChg chg="mod">
          <ac:chgData name="jo brew" userId="f0501cd003de68cd" providerId="LiveId" clId="{CBCBE8DB-C18E-4A5D-BC29-342749B63631}" dt="2019-10-26T19:31:09.300" v="110" actId="26606"/>
          <ac:spMkLst>
            <pc:docMk/>
            <pc:sldMk cId="1800171437" sldId="268"/>
            <ac:spMk id="3" creationId="{D5987C4C-4919-4739-B4CA-F5B0287A5D49}"/>
          </ac:spMkLst>
        </pc:spChg>
        <pc:spChg chg="mod">
          <ac:chgData name="jo brew" userId="f0501cd003de68cd" providerId="LiveId" clId="{CBCBE8DB-C18E-4A5D-BC29-342749B63631}" dt="2019-10-26T19:31:09.300" v="110" actId="26606"/>
          <ac:spMkLst>
            <pc:docMk/>
            <pc:sldMk cId="1800171437" sldId="268"/>
            <ac:spMk id="4" creationId="{6D2C15B5-DB40-4C57-BBD1-F948E6CFBAA8}"/>
          </ac:spMkLst>
        </pc:spChg>
        <pc:spChg chg="add">
          <ac:chgData name="jo brew" userId="f0501cd003de68cd" providerId="LiveId" clId="{CBCBE8DB-C18E-4A5D-BC29-342749B63631}" dt="2019-10-26T19:31:09.300" v="110" actId="26606"/>
          <ac:spMkLst>
            <pc:docMk/>
            <pc:sldMk cId="1800171437" sldId="268"/>
            <ac:spMk id="9" creationId="{7CFAC9FD-BAD6-47B4-9C11-BE23CEAC750B}"/>
          </ac:spMkLst>
        </pc:spChg>
        <pc:spChg chg="add">
          <ac:chgData name="jo brew" userId="f0501cd003de68cd" providerId="LiveId" clId="{CBCBE8DB-C18E-4A5D-BC29-342749B63631}" dt="2019-10-26T19:31:09.300" v="110" actId="26606"/>
          <ac:spMkLst>
            <pc:docMk/>
            <pc:sldMk cId="1800171437" sldId="268"/>
            <ac:spMk id="11" creationId="{45B67B9C-9B45-4084-9BB5-187071EE9A61}"/>
          </ac:spMkLst>
        </pc:spChg>
        <pc:picChg chg="add mod">
          <ac:chgData name="jo brew" userId="f0501cd003de68cd" providerId="LiveId" clId="{CBCBE8DB-C18E-4A5D-BC29-342749B63631}" dt="2019-10-26T19:32:43.412" v="118" actId="14100"/>
          <ac:picMkLst>
            <pc:docMk/>
            <pc:sldMk cId="1800171437" sldId="268"/>
            <ac:picMk id="7" creationId="{4BF70674-992A-48F5-AAC7-899EEFD934F1}"/>
          </ac:picMkLst>
        </pc:picChg>
      </pc:sldChg>
      <pc:sldChg chg="modSp add">
        <pc:chgData name="jo brew" userId="f0501cd003de68cd" providerId="LiveId" clId="{CBCBE8DB-C18E-4A5D-BC29-342749B63631}" dt="2019-10-26T19:33:11.403" v="121"/>
        <pc:sldMkLst>
          <pc:docMk/>
          <pc:sldMk cId="418977610" sldId="269"/>
        </pc:sldMkLst>
        <pc:spChg chg="mod">
          <ac:chgData name="jo brew" userId="f0501cd003de68cd" providerId="LiveId" clId="{CBCBE8DB-C18E-4A5D-BC29-342749B63631}" dt="2019-10-26T19:33:11.403" v="121"/>
          <ac:spMkLst>
            <pc:docMk/>
            <pc:sldMk cId="418977610" sldId="269"/>
            <ac:spMk id="3" creationId="{D5987C4C-4919-4739-B4CA-F5B0287A5D49}"/>
          </ac:spMkLst>
        </pc:spChg>
      </pc:sldChg>
      <pc:sldChg chg="modSp add">
        <pc:chgData name="jo brew" userId="f0501cd003de68cd" providerId="LiveId" clId="{CBCBE8DB-C18E-4A5D-BC29-342749B63631}" dt="2019-10-26T19:33:54.508" v="130"/>
        <pc:sldMkLst>
          <pc:docMk/>
          <pc:sldMk cId="1806133972" sldId="270"/>
        </pc:sldMkLst>
        <pc:spChg chg="mod">
          <ac:chgData name="jo brew" userId="f0501cd003de68cd" providerId="LiveId" clId="{CBCBE8DB-C18E-4A5D-BC29-342749B63631}" dt="2019-10-26T19:33:54.508" v="130"/>
          <ac:spMkLst>
            <pc:docMk/>
            <pc:sldMk cId="1806133972" sldId="270"/>
            <ac:spMk id="3" creationId="{D5987C4C-4919-4739-B4CA-F5B0287A5D49}"/>
          </ac:spMkLst>
        </pc:spChg>
      </pc:sldChg>
      <pc:sldChg chg="add del">
        <pc:chgData name="jo brew" userId="f0501cd003de68cd" providerId="LiveId" clId="{CBCBE8DB-C18E-4A5D-BC29-342749B63631}" dt="2019-10-26T19:36:02.983" v="140" actId="2696"/>
        <pc:sldMkLst>
          <pc:docMk/>
          <pc:sldMk cId="118632391" sldId="271"/>
        </pc:sldMkLst>
      </pc:sldChg>
      <pc:sldChg chg="modSp add">
        <pc:chgData name="jo brew" userId="f0501cd003de68cd" providerId="LiveId" clId="{CBCBE8DB-C18E-4A5D-BC29-342749B63631}" dt="2019-10-26T19:34:07.497" v="131"/>
        <pc:sldMkLst>
          <pc:docMk/>
          <pc:sldMk cId="791824493" sldId="272"/>
        </pc:sldMkLst>
        <pc:spChg chg="mod">
          <ac:chgData name="jo brew" userId="f0501cd003de68cd" providerId="LiveId" clId="{CBCBE8DB-C18E-4A5D-BC29-342749B63631}" dt="2019-10-26T19:34:07.497" v="131"/>
          <ac:spMkLst>
            <pc:docMk/>
            <pc:sldMk cId="791824493" sldId="272"/>
            <ac:spMk id="3" creationId="{D5987C4C-4919-4739-B4CA-F5B0287A5D49}"/>
          </ac:spMkLst>
        </pc:spChg>
      </pc:sldChg>
      <pc:sldChg chg="modSp add">
        <pc:chgData name="jo brew" userId="f0501cd003de68cd" providerId="LiveId" clId="{CBCBE8DB-C18E-4A5D-BC29-342749B63631}" dt="2019-10-26T19:34:19.222" v="132"/>
        <pc:sldMkLst>
          <pc:docMk/>
          <pc:sldMk cId="2781562067" sldId="273"/>
        </pc:sldMkLst>
        <pc:spChg chg="mod">
          <ac:chgData name="jo brew" userId="f0501cd003de68cd" providerId="LiveId" clId="{CBCBE8DB-C18E-4A5D-BC29-342749B63631}" dt="2019-10-26T19:34:19.222" v="132"/>
          <ac:spMkLst>
            <pc:docMk/>
            <pc:sldMk cId="2781562067" sldId="273"/>
            <ac:spMk id="3" creationId="{D5987C4C-4919-4739-B4CA-F5B0287A5D49}"/>
          </ac:spMkLst>
        </pc:spChg>
      </pc:sldChg>
      <pc:sldChg chg="modSp add">
        <pc:chgData name="jo brew" userId="f0501cd003de68cd" providerId="LiveId" clId="{CBCBE8DB-C18E-4A5D-BC29-342749B63631}" dt="2019-10-26T19:34:33.819" v="133"/>
        <pc:sldMkLst>
          <pc:docMk/>
          <pc:sldMk cId="3996483996" sldId="274"/>
        </pc:sldMkLst>
        <pc:spChg chg="mod">
          <ac:chgData name="jo brew" userId="f0501cd003de68cd" providerId="LiveId" clId="{CBCBE8DB-C18E-4A5D-BC29-342749B63631}" dt="2019-10-26T19:34:33.819" v="133"/>
          <ac:spMkLst>
            <pc:docMk/>
            <pc:sldMk cId="3996483996" sldId="274"/>
            <ac:spMk id="3" creationId="{D5987C4C-4919-4739-B4CA-F5B0287A5D49}"/>
          </ac:spMkLst>
        </pc:spChg>
      </pc:sldChg>
      <pc:sldChg chg="modSp add">
        <pc:chgData name="jo brew" userId="f0501cd003de68cd" providerId="LiveId" clId="{CBCBE8DB-C18E-4A5D-BC29-342749B63631}" dt="2019-10-26T19:34:48.860" v="134"/>
        <pc:sldMkLst>
          <pc:docMk/>
          <pc:sldMk cId="436503430" sldId="275"/>
        </pc:sldMkLst>
        <pc:spChg chg="mod">
          <ac:chgData name="jo brew" userId="f0501cd003de68cd" providerId="LiveId" clId="{CBCBE8DB-C18E-4A5D-BC29-342749B63631}" dt="2019-10-26T19:34:48.860" v="134"/>
          <ac:spMkLst>
            <pc:docMk/>
            <pc:sldMk cId="436503430" sldId="275"/>
            <ac:spMk id="3" creationId="{D5987C4C-4919-4739-B4CA-F5B0287A5D49}"/>
          </ac:spMkLst>
        </pc:spChg>
      </pc:sldChg>
      <pc:sldChg chg="addSp delSp modSp add mod setBg setClrOvrMap">
        <pc:chgData name="jo brew" userId="f0501cd003de68cd" providerId="LiveId" clId="{CBCBE8DB-C18E-4A5D-BC29-342749B63631}" dt="2019-10-26T19:35:33.082" v="139" actId="26606"/>
        <pc:sldMkLst>
          <pc:docMk/>
          <pc:sldMk cId="132275311" sldId="276"/>
        </pc:sldMkLst>
        <pc:spChg chg="mod">
          <ac:chgData name="jo brew" userId="f0501cd003de68cd" providerId="LiveId" clId="{CBCBE8DB-C18E-4A5D-BC29-342749B63631}" dt="2019-10-26T19:35:33.082" v="139" actId="26606"/>
          <ac:spMkLst>
            <pc:docMk/>
            <pc:sldMk cId="132275311" sldId="276"/>
            <ac:spMk id="2" creationId="{E346B53B-4DCC-4B36-8D36-F6881842CE00}"/>
          </ac:spMkLst>
        </pc:spChg>
        <pc:spChg chg="del">
          <ac:chgData name="jo brew" userId="f0501cd003de68cd" providerId="LiveId" clId="{CBCBE8DB-C18E-4A5D-BC29-342749B63631}" dt="2019-10-26T19:35:09.446" v="135"/>
          <ac:spMkLst>
            <pc:docMk/>
            <pc:sldMk cId="132275311" sldId="276"/>
            <ac:spMk id="3" creationId="{D5987C4C-4919-4739-B4CA-F5B0287A5D49}"/>
          </ac:spMkLst>
        </pc:spChg>
        <pc:spChg chg="mod">
          <ac:chgData name="jo brew" userId="f0501cd003de68cd" providerId="LiveId" clId="{CBCBE8DB-C18E-4A5D-BC29-342749B63631}" dt="2019-10-26T19:35:33.082" v="139" actId="26606"/>
          <ac:spMkLst>
            <pc:docMk/>
            <pc:sldMk cId="132275311" sldId="276"/>
            <ac:spMk id="4" creationId="{6D2C15B5-DB40-4C57-BBD1-F948E6CFBAA8}"/>
          </ac:spMkLst>
        </pc:spChg>
        <pc:spChg chg="add mod ord">
          <ac:chgData name="jo brew" userId="f0501cd003de68cd" providerId="LiveId" clId="{CBCBE8DB-C18E-4A5D-BC29-342749B63631}" dt="2019-10-26T19:35:33.082" v="139" actId="26606"/>
          <ac:spMkLst>
            <pc:docMk/>
            <pc:sldMk cId="132275311" sldId="276"/>
            <ac:spMk id="6" creationId="{4BA8CE00-324F-4A02-992F-87C3BC883771}"/>
          </ac:spMkLst>
        </pc:spChg>
        <pc:spChg chg="add del">
          <ac:chgData name="jo brew" userId="f0501cd003de68cd" providerId="LiveId" clId="{CBCBE8DB-C18E-4A5D-BC29-342749B63631}" dt="2019-10-26T19:35:33.082" v="139" actId="26606"/>
          <ac:spMkLst>
            <pc:docMk/>
            <pc:sldMk cId="132275311" sldId="276"/>
            <ac:spMk id="9" creationId="{7CFAC9FD-BAD6-47B4-9C11-BE23CEAC750B}"/>
          </ac:spMkLst>
        </pc:spChg>
        <pc:spChg chg="add del">
          <ac:chgData name="jo brew" userId="f0501cd003de68cd" providerId="LiveId" clId="{CBCBE8DB-C18E-4A5D-BC29-342749B63631}" dt="2019-10-26T19:35:33.082" v="139" actId="26606"/>
          <ac:spMkLst>
            <pc:docMk/>
            <pc:sldMk cId="132275311" sldId="276"/>
            <ac:spMk id="11" creationId="{45B67B9C-9B45-4084-9BB5-187071EE9A61}"/>
          </ac:spMkLst>
        </pc:spChg>
        <pc:spChg chg="add del">
          <ac:chgData name="jo brew" userId="f0501cd003de68cd" providerId="LiveId" clId="{CBCBE8DB-C18E-4A5D-BC29-342749B63631}" dt="2019-10-26T19:35:33.018" v="138" actId="26606"/>
          <ac:spMkLst>
            <pc:docMk/>
            <pc:sldMk cId="132275311" sldId="276"/>
            <ac:spMk id="16" creationId="{A98FD4FC-479A-4C2B-84A5-CF81E055FBC0}"/>
          </ac:spMkLst>
        </pc:spChg>
        <pc:spChg chg="add del">
          <ac:chgData name="jo brew" userId="f0501cd003de68cd" providerId="LiveId" clId="{CBCBE8DB-C18E-4A5D-BC29-342749B63631}" dt="2019-10-26T19:35:33.018" v="138" actId="26606"/>
          <ac:spMkLst>
            <pc:docMk/>
            <pc:sldMk cId="132275311" sldId="276"/>
            <ac:spMk id="18" creationId="{37D54B6C-87D0-4C03-8335-3955179D2B5B}"/>
          </ac:spMkLst>
        </pc:spChg>
        <pc:spChg chg="add">
          <ac:chgData name="jo brew" userId="f0501cd003de68cd" providerId="LiveId" clId="{CBCBE8DB-C18E-4A5D-BC29-342749B63631}" dt="2019-10-26T19:35:33.082" v="139" actId="26606"/>
          <ac:spMkLst>
            <pc:docMk/>
            <pc:sldMk cId="132275311" sldId="276"/>
            <ac:spMk id="20" creationId="{95CB840F-8E41-4CA5-B79B-25CC80AD234A}"/>
          </ac:spMkLst>
        </pc:spChg>
        <pc:picChg chg="add mod">
          <ac:chgData name="jo brew" userId="f0501cd003de68cd" providerId="LiveId" clId="{CBCBE8DB-C18E-4A5D-BC29-342749B63631}" dt="2019-10-26T19:35:33.082" v="139" actId="26606"/>
          <ac:picMkLst>
            <pc:docMk/>
            <pc:sldMk cId="132275311" sldId="276"/>
            <ac:picMk id="5" creationId="{D8F041D5-C030-4DB0-83BA-57D2C18781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54283-8783-4772-AFA1-98440E79F9B7}" type="doc">
      <dgm:prSet loTypeId="urn:microsoft.com/office/officeart/2017/3/layout/HorizontalLabelsTimeline" loCatId="process" qsTypeId="urn:microsoft.com/office/officeart/2005/8/quickstyle/simple4" qsCatId="simple" csTypeId="urn:microsoft.com/office/officeart/2005/8/colors/colorful1" csCatId="colorful" phldr="1"/>
      <dgm:spPr/>
      <dgm:t>
        <a:bodyPr/>
        <a:lstStyle/>
        <a:p>
          <a:endParaRPr lang="en-US"/>
        </a:p>
      </dgm:t>
    </dgm:pt>
    <dgm:pt modelId="{91F46080-B395-4921-8E3C-705D2C81D575}">
      <dgm:prSet/>
      <dgm:spPr/>
      <dgm:t>
        <a:bodyPr/>
        <a:lstStyle/>
        <a:p>
          <a:pPr>
            <a:defRPr b="1"/>
          </a:pPr>
          <a:r>
            <a:rPr lang="en-US"/>
            <a:t>10:00 – 10:45</a:t>
          </a:r>
        </a:p>
      </dgm:t>
    </dgm:pt>
    <dgm:pt modelId="{88F933F6-C30C-42C3-A4D7-0B4BF7842105}" type="parTrans" cxnId="{4C33F79F-0E84-4A6E-A0C1-0562735E3184}">
      <dgm:prSet/>
      <dgm:spPr/>
      <dgm:t>
        <a:bodyPr/>
        <a:lstStyle/>
        <a:p>
          <a:endParaRPr lang="en-US"/>
        </a:p>
      </dgm:t>
    </dgm:pt>
    <dgm:pt modelId="{4EF98003-B153-4064-B043-DA25C6A6BEF9}" type="sibTrans" cxnId="{4C33F79F-0E84-4A6E-A0C1-0562735E3184}">
      <dgm:prSet/>
      <dgm:spPr/>
      <dgm:t>
        <a:bodyPr/>
        <a:lstStyle/>
        <a:p>
          <a:endParaRPr lang="en-US"/>
        </a:p>
      </dgm:t>
    </dgm:pt>
    <dgm:pt modelId="{459B9483-F631-4053-B55B-52798F100794}">
      <dgm:prSet/>
      <dgm:spPr/>
      <dgm:t>
        <a:bodyPr/>
        <a:lstStyle/>
        <a:p>
          <a:r>
            <a:rPr lang="en-US"/>
            <a:t>Heather Brunskell-Evans: Gender Development Identity Services and the invention of ’The Transgender Child’.</a:t>
          </a:r>
        </a:p>
      </dgm:t>
    </dgm:pt>
    <dgm:pt modelId="{D4917D5E-8D3F-4FB5-B6B3-7E4301DF4EAF}" type="parTrans" cxnId="{24E05F38-A05B-4FE3-8C7B-2540A01D86E6}">
      <dgm:prSet/>
      <dgm:spPr/>
      <dgm:t>
        <a:bodyPr/>
        <a:lstStyle/>
        <a:p>
          <a:endParaRPr lang="en-US"/>
        </a:p>
      </dgm:t>
    </dgm:pt>
    <dgm:pt modelId="{24C36040-2225-40EC-BA31-2C7E60649E66}" type="sibTrans" cxnId="{24E05F38-A05B-4FE3-8C7B-2540A01D86E6}">
      <dgm:prSet/>
      <dgm:spPr/>
      <dgm:t>
        <a:bodyPr/>
        <a:lstStyle/>
        <a:p>
          <a:endParaRPr lang="en-US"/>
        </a:p>
      </dgm:t>
    </dgm:pt>
    <dgm:pt modelId="{4A78ECB6-5005-4FFB-A639-60295CBE60F8}">
      <dgm:prSet/>
      <dgm:spPr/>
      <dgm:t>
        <a:bodyPr/>
        <a:lstStyle/>
        <a:p>
          <a:pPr>
            <a:defRPr b="1"/>
          </a:pPr>
          <a:r>
            <a:rPr lang="en-US"/>
            <a:t>10:45 – 11:30</a:t>
          </a:r>
        </a:p>
      </dgm:t>
    </dgm:pt>
    <dgm:pt modelId="{C0FB8589-1707-4DD6-8D88-6521E31F4EAC}" type="parTrans" cxnId="{5787308D-72B8-42A5-94E9-9C54822B5CE0}">
      <dgm:prSet/>
      <dgm:spPr/>
      <dgm:t>
        <a:bodyPr/>
        <a:lstStyle/>
        <a:p>
          <a:endParaRPr lang="en-US"/>
        </a:p>
      </dgm:t>
    </dgm:pt>
    <dgm:pt modelId="{DDD3A9F5-5265-4D9B-B1B9-100E1BC4BFB3}" type="sibTrans" cxnId="{5787308D-72B8-42A5-94E9-9C54822B5CE0}">
      <dgm:prSet/>
      <dgm:spPr/>
      <dgm:t>
        <a:bodyPr/>
        <a:lstStyle/>
        <a:p>
          <a:endParaRPr lang="en-US"/>
        </a:p>
      </dgm:t>
    </dgm:pt>
    <dgm:pt modelId="{F662EBDF-E3C3-4588-B87B-37E6C0E0D622}">
      <dgm:prSet/>
      <dgm:spPr/>
      <dgm:t>
        <a:bodyPr/>
        <a:lstStyle/>
        <a:p>
          <a:r>
            <a:rPr lang="en-US"/>
            <a:t>Maureen O’Hara: Gender Ideology and Erosion of Child Safeguarding Principles.</a:t>
          </a:r>
        </a:p>
      </dgm:t>
    </dgm:pt>
    <dgm:pt modelId="{3BD1D137-849D-491C-B92B-8A9810BBF522}" type="parTrans" cxnId="{A2DA1ED5-1CB4-4FD7-BAFC-0FA589B67B94}">
      <dgm:prSet/>
      <dgm:spPr/>
      <dgm:t>
        <a:bodyPr/>
        <a:lstStyle/>
        <a:p>
          <a:endParaRPr lang="en-US"/>
        </a:p>
      </dgm:t>
    </dgm:pt>
    <dgm:pt modelId="{22B45179-A18A-49EB-9CD1-36072D42BB4D}" type="sibTrans" cxnId="{A2DA1ED5-1CB4-4FD7-BAFC-0FA589B67B94}">
      <dgm:prSet/>
      <dgm:spPr/>
      <dgm:t>
        <a:bodyPr/>
        <a:lstStyle/>
        <a:p>
          <a:endParaRPr lang="en-US"/>
        </a:p>
      </dgm:t>
    </dgm:pt>
    <dgm:pt modelId="{AA5C685F-F482-4538-8315-61A9BE9E5EF3}">
      <dgm:prSet/>
      <dgm:spPr/>
      <dgm:t>
        <a:bodyPr/>
        <a:lstStyle/>
        <a:p>
          <a:pPr>
            <a:defRPr b="1"/>
          </a:pPr>
          <a:r>
            <a:rPr lang="en-US"/>
            <a:t>11:45 – 12:30</a:t>
          </a:r>
        </a:p>
      </dgm:t>
    </dgm:pt>
    <dgm:pt modelId="{34280C5B-25C5-44DB-A2BA-13A5F0E2DF34}" type="parTrans" cxnId="{48B7EFAA-6ED2-45A0-B3FE-A7E02D405316}">
      <dgm:prSet/>
      <dgm:spPr/>
      <dgm:t>
        <a:bodyPr/>
        <a:lstStyle/>
        <a:p>
          <a:endParaRPr lang="en-US"/>
        </a:p>
      </dgm:t>
    </dgm:pt>
    <dgm:pt modelId="{3326116F-4BE7-4655-903A-A771C287EBB0}" type="sibTrans" cxnId="{48B7EFAA-6ED2-45A0-B3FE-A7E02D405316}">
      <dgm:prSet/>
      <dgm:spPr/>
      <dgm:t>
        <a:bodyPr/>
        <a:lstStyle/>
        <a:p>
          <a:endParaRPr lang="en-US"/>
        </a:p>
      </dgm:t>
    </dgm:pt>
    <dgm:pt modelId="{7296875C-5C87-45EB-8E42-55AF5E32345A}">
      <dgm:prSet/>
      <dgm:spPr/>
      <dgm:t>
        <a:bodyPr/>
        <a:lstStyle/>
        <a:p>
          <a:r>
            <a:rPr lang="en-US"/>
            <a:t>Tracy Shaw, Safe Schools Alliance: Equality and Diversity Policy Red Flags in Schools (and what to do about them).</a:t>
          </a:r>
        </a:p>
      </dgm:t>
    </dgm:pt>
    <dgm:pt modelId="{2FEE0C6C-C1A0-4487-BB16-95AB7D9B9A22}" type="parTrans" cxnId="{9C40CDD3-1F8F-491C-AA0C-F0C814ECEF80}">
      <dgm:prSet/>
      <dgm:spPr/>
      <dgm:t>
        <a:bodyPr/>
        <a:lstStyle/>
        <a:p>
          <a:endParaRPr lang="en-US"/>
        </a:p>
      </dgm:t>
    </dgm:pt>
    <dgm:pt modelId="{98DABBDF-6913-4E62-B1AD-323C726F1F39}" type="sibTrans" cxnId="{9C40CDD3-1F8F-491C-AA0C-F0C814ECEF80}">
      <dgm:prSet/>
      <dgm:spPr/>
      <dgm:t>
        <a:bodyPr/>
        <a:lstStyle/>
        <a:p>
          <a:endParaRPr lang="en-US"/>
        </a:p>
      </dgm:t>
    </dgm:pt>
    <dgm:pt modelId="{92284EE6-8DA7-4F1C-B8D7-559F59E74916}">
      <dgm:prSet/>
      <dgm:spPr/>
      <dgm:t>
        <a:bodyPr/>
        <a:lstStyle/>
        <a:p>
          <a:pPr>
            <a:defRPr b="1"/>
          </a:pPr>
          <a:r>
            <a:rPr lang="en-US"/>
            <a:t>13:30 – 14:15</a:t>
          </a:r>
        </a:p>
      </dgm:t>
    </dgm:pt>
    <dgm:pt modelId="{4ABCFD21-4431-4216-9C60-1ECF14D1DF01}" type="parTrans" cxnId="{BB4FC81B-B1A9-471D-9205-E877E2E15730}">
      <dgm:prSet/>
      <dgm:spPr/>
      <dgm:t>
        <a:bodyPr/>
        <a:lstStyle/>
        <a:p>
          <a:endParaRPr lang="en-US"/>
        </a:p>
      </dgm:t>
    </dgm:pt>
    <dgm:pt modelId="{89DBF4BA-23EC-4E97-A3C9-520B6D7CCF5C}" type="sibTrans" cxnId="{BB4FC81B-B1A9-471D-9205-E877E2E15730}">
      <dgm:prSet/>
      <dgm:spPr/>
      <dgm:t>
        <a:bodyPr/>
        <a:lstStyle/>
        <a:p>
          <a:endParaRPr lang="en-US"/>
        </a:p>
      </dgm:t>
    </dgm:pt>
    <dgm:pt modelId="{DE87E317-49D1-410B-ADCE-DBD76D23C940}">
      <dgm:prSet/>
      <dgm:spPr/>
      <dgm:t>
        <a:bodyPr/>
        <a:lstStyle/>
        <a:p>
          <a:r>
            <a:rPr lang="en-US"/>
            <a:t>Stephanie Davies-Arai: The Transgender Child: The Creation of an Emblem for a Political Movement</a:t>
          </a:r>
        </a:p>
      </dgm:t>
    </dgm:pt>
    <dgm:pt modelId="{F579AC5B-3BA4-47B3-BEE9-20D59E03D385}" type="parTrans" cxnId="{9F18C2DD-6018-40AA-B5A7-70014BD99A4F}">
      <dgm:prSet/>
      <dgm:spPr/>
      <dgm:t>
        <a:bodyPr/>
        <a:lstStyle/>
        <a:p>
          <a:endParaRPr lang="en-US"/>
        </a:p>
      </dgm:t>
    </dgm:pt>
    <dgm:pt modelId="{7C88A9D7-8A64-4D80-B208-62227466C144}" type="sibTrans" cxnId="{9F18C2DD-6018-40AA-B5A7-70014BD99A4F}">
      <dgm:prSet/>
      <dgm:spPr/>
      <dgm:t>
        <a:bodyPr/>
        <a:lstStyle/>
        <a:p>
          <a:endParaRPr lang="en-US"/>
        </a:p>
      </dgm:t>
    </dgm:pt>
    <dgm:pt modelId="{171EFB4B-4684-475C-8D91-27F633FC9FC7}" type="pres">
      <dgm:prSet presAssocID="{62154283-8783-4772-AFA1-98440E79F9B7}" presName="root" presStyleCnt="0">
        <dgm:presLayoutVars>
          <dgm:chMax/>
          <dgm:chPref/>
          <dgm:animLvl val="lvl"/>
        </dgm:presLayoutVars>
      </dgm:prSet>
      <dgm:spPr/>
    </dgm:pt>
    <dgm:pt modelId="{4AAD912E-7B7E-4C41-BF19-19C7EE912F8C}" type="pres">
      <dgm:prSet presAssocID="{62154283-8783-4772-AFA1-98440E79F9B7}" presName="divider" presStyleLbl="fgAcc1" presStyleIdx="0" presStyleCnt="1"/>
      <dgm:spPr/>
    </dgm:pt>
    <dgm:pt modelId="{B5830510-3169-42F4-B409-645B19DEB54A}" type="pres">
      <dgm:prSet presAssocID="{62154283-8783-4772-AFA1-98440E79F9B7}" presName="nodes" presStyleCnt="0">
        <dgm:presLayoutVars>
          <dgm:chMax/>
          <dgm:chPref/>
          <dgm:animLvl val="lvl"/>
        </dgm:presLayoutVars>
      </dgm:prSet>
      <dgm:spPr/>
    </dgm:pt>
    <dgm:pt modelId="{81CE6B0A-45DC-4C54-B168-9C56D0180CAD}" type="pres">
      <dgm:prSet presAssocID="{91F46080-B395-4921-8E3C-705D2C81D575}" presName="composite" presStyleCnt="0"/>
      <dgm:spPr/>
    </dgm:pt>
    <dgm:pt modelId="{8A4C6EC5-A102-4F1F-BD50-A556A450114C}" type="pres">
      <dgm:prSet presAssocID="{91F46080-B395-4921-8E3C-705D2C81D575}" presName="L1TextContainer" presStyleLbl="alignNode1" presStyleIdx="0" presStyleCnt="4">
        <dgm:presLayoutVars>
          <dgm:chMax val="1"/>
          <dgm:chPref val="1"/>
          <dgm:bulletEnabled val="1"/>
        </dgm:presLayoutVars>
      </dgm:prSet>
      <dgm:spPr/>
    </dgm:pt>
    <dgm:pt modelId="{9C830FEB-8C3A-4D86-AE3C-E4D004D4D53C}" type="pres">
      <dgm:prSet presAssocID="{91F46080-B395-4921-8E3C-705D2C81D575}" presName="L2TextContainerWrapper" presStyleCnt="0">
        <dgm:presLayoutVars>
          <dgm:bulletEnabled val="1"/>
        </dgm:presLayoutVars>
      </dgm:prSet>
      <dgm:spPr/>
    </dgm:pt>
    <dgm:pt modelId="{97EDE3A3-8C00-49FD-A04C-1773B3842025}" type="pres">
      <dgm:prSet presAssocID="{91F46080-B395-4921-8E3C-705D2C81D575}" presName="L2TextContainer" presStyleLbl="bgAccFollowNode1" presStyleIdx="0" presStyleCnt="4"/>
      <dgm:spPr/>
    </dgm:pt>
    <dgm:pt modelId="{F69B2C19-D855-47B2-BA66-56F26C0A8B60}" type="pres">
      <dgm:prSet presAssocID="{91F46080-B395-4921-8E3C-705D2C81D575}" presName="FlexibleEmptyPlaceHolder" presStyleCnt="0"/>
      <dgm:spPr/>
    </dgm:pt>
    <dgm:pt modelId="{620FD92A-1922-4D34-BFBE-ACF2CAF9CE04}" type="pres">
      <dgm:prSet presAssocID="{91F46080-B395-4921-8E3C-705D2C81D575}" presName="ConnectLine" presStyleLbl="sibTrans1D1" presStyleIdx="0" presStyleCnt="4"/>
      <dgm:spPr/>
    </dgm:pt>
    <dgm:pt modelId="{EF687D58-17E1-487F-B3A9-110DD2CC1F81}" type="pres">
      <dgm:prSet presAssocID="{91F46080-B395-4921-8E3C-705D2C81D575}" presName="ConnectorPoint" presStyleLbl="node1" presStyleIdx="0" presStyleCnt="4"/>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E2F93483-E418-4A31-A4C2-228953FA6A97}" type="pres">
      <dgm:prSet presAssocID="{91F46080-B395-4921-8E3C-705D2C81D575}" presName="EmptyPlaceHolder" presStyleCnt="0"/>
      <dgm:spPr/>
    </dgm:pt>
    <dgm:pt modelId="{309F9E3C-0FCB-4B6F-AD86-40E9BD881542}" type="pres">
      <dgm:prSet presAssocID="{4EF98003-B153-4064-B043-DA25C6A6BEF9}" presName="spaceBetweenRectangles" presStyleCnt="0"/>
      <dgm:spPr/>
    </dgm:pt>
    <dgm:pt modelId="{BFE9EED6-B5FE-4D7B-B88B-AD189B540A9F}" type="pres">
      <dgm:prSet presAssocID="{4A78ECB6-5005-4FFB-A639-60295CBE60F8}" presName="composite" presStyleCnt="0"/>
      <dgm:spPr/>
    </dgm:pt>
    <dgm:pt modelId="{75907939-9BD6-4D22-AD92-AFBCC8EB1A6A}" type="pres">
      <dgm:prSet presAssocID="{4A78ECB6-5005-4FFB-A639-60295CBE60F8}" presName="L1TextContainer" presStyleLbl="alignNode1" presStyleIdx="1" presStyleCnt="4">
        <dgm:presLayoutVars>
          <dgm:chMax val="1"/>
          <dgm:chPref val="1"/>
          <dgm:bulletEnabled val="1"/>
        </dgm:presLayoutVars>
      </dgm:prSet>
      <dgm:spPr/>
    </dgm:pt>
    <dgm:pt modelId="{6E3C4B98-3042-4750-A8EF-4AAACC7A3AAA}" type="pres">
      <dgm:prSet presAssocID="{4A78ECB6-5005-4FFB-A639-60295CBE60F8}" presName="L2TextContainerWrapper" presStyleCnt="0">
        <dgm:presLayoutVars>
          <dgm:bulletEnabled val="1"/>
        </dgm:presLayoutVars>
      </dgm:prSet>
      <dgm:spPr/>
    </dgm:pt>
    <dgm:pt modelId="{4E90B4AC-A24A-4B80-8855-F1BDF93EAE5B}" type="pres">
      <dgm:prSet presAssocID="{4A78ECB6-5005-4FFB-A639-60295CBE60F8}" presName="L2TextContainer" presStyleLbl="bgAccFollowNode1" presStyleIdx="1" presStyleCnt="4"/>
      <dgm:spPr/>
    </dgm:pt>
    <dgm:pt modelId="{7033F981-5E3C-4C96-ABE8-474A7EEECE53}" type="pres">
      <dgm:prSet presAssocID="{4A78ECB6-5005-4FFB-A639-60295CBE60F8}" presName="FlexibleEmptyPlaceHolder" presStyleCnt="0"/>
      <dgm:spPr/>
    </dgm:pt>
    <dgm:pt modelId="{ACE51CC6-3335-4767-8DCD-901165E35272}" type="pres">
      <dgm:prSet presAssocID="{4A78ECB6-5005-4FFB-A639-60295CBE60F8}" presName="ConnectLine" presStyleLbl="sibTrans1D1" presStyleIdx="1" presStyleCnt="4"/>
      <dgm:spPr/>
    </dgm:pt>
    <dgm:pt modelId="{DC733352-FAF1-48B6-8501-16714D994311}" type="pres">
      <dgm:prSet presAssocID="{4A78ECB6-5005-4FFB-A639-60295CBE60F8}" presName="ConnectorPoint" presStyleLbl="node1" presStyleIdx="1" presStyleCnt="4"/>
      <dgm:spPr>
        <a:gradFill rotWithShape="0">
          <a:gsLst>
            <a:gs pos="0">
              <a:schemeClr val="accent3">
                <a:tint val="96000"/>
                <a:lumMod val="104000"/>
              </a:schemeClr>
            </a:gs>
            <a:gs pos="100000">
              <a:schemeClr val="accent3">
                <a:shade val="90000"/>
                <a:lumMod val="90000"/>
              </a:schemeClr>
            </a:gs>
          </a:gsLst>
          <a:lin ang="5400000" scaled="0"/>
        </a:gradFill>
        <a:ln w="6350">
          <a:noFill/>
        </a:ln>
        <a:effectLst>
          <a:outerShdw blurRad="63500" dist="25400" dir="5400000" rotWithShape="0">
            <a:srgbClr val="000000">
              <a:alpha val="60000"/>
            </a:srgbClr>
          </a:outerShdw>
        </a:effectLst>
      </dgm:spPr>
    </dgm:pt>
    <dgm:pt modelId="{B214BEDC-17E3-4C7B-873B-F40060BA0C9B}" type="pres">
      <dgm:prSet presAssocID="{4A78ECB6-5005-4FFB-A639-60295CBE60F8}" presName="EmptyPlaceHolder" presStyleCnt="0"/>
      <dgm:spPr/>
    </dgm:pt>
    <dgm:pt modelId="{7F2C8A64-A10E-4EF2-8AC3-75B47C2CF1E3}" type="pres">
      <dgm:prSet presAssocID="{DDD3A9F5-5265-4D9B-B1B9-100E1BC4BFB3}" presName="spaceBetweenRectangles" presStyleCnt="0"/>
      <dgm:spPr/>
    </dgm:pt>
    <dgm:pt modelId="{444603DC-3240-4F42-AA9C-E069AA26E8C4}" type="pres">
      <dgm:prSet presAssocID="{AA5C685F-F482-4538-8315-61A9BE9E5EF3}" presName="composite" presStyleCnt="0"/>
      <dgm:spPr/>
    </dgm:pt>
    <dgm:pt modelId="{FEB507FC-BDCE-4DC8-96D8-F4881FC29B85}" type="pres">
      <dgm:prSet presAssocID="{AA5C685F-F482-4538-8315-61A9BE9E5EF3}" presName="L1TextContainer" presStyleLbl="alignNode1" presStyleIdx="2" presStyleCnt="4">
        <dgm:presLayoutVars>
          <dgm:chMax val="1"/>
          <dgm:chPref val="1"/>
          <dgm:bulletEnabled val="1"/>
        </dgm:presLayoutVars>
      </dgm:prSet>
      <dgm:spPr/>
    </dgm:pt>
    <dgm:pt modelId="{8C28A543-ED8C-46DB-BC55-8C35E4C62B3D}" type="pres">
      <dgm:prSet presAssocID="{AA5C685F-F482-4538-8315-61A9BE9E5EF3}" presName="L2TextContainerWrapper" presStyleCnt="0">
        <dgm:presLayoutVars>
          <dgm:bulletEnabled val="1"/>
        </dgm:presLayoutVars>
      </dgm:prSet>
      <dgm:spPr/>
    </dgm:pt>
    <dgm:pt modelId="{25A37825-3BDC-4F67-AC5E-6C0F789A7B73}" type="pres">
      <dgm:prSet presAssocID="{AA5C685F-F482-4538-8315-61A9BE9E5EF3}" presName="L2TextContainer" presStyleLbl="bgAccFollowNode1" presStyleIdx="2" presStyleCnt="4"/>
      <dgm:spPr/>
    </dgm:pt>
    <dgm:pt modelId="{6ABFA38A-7B40-42B2-8EFA-9489A82B16DE}" type="pres">
      <dgm:prSet presAssocID="{AA5C685F-F482-4538-8315-61A9BE9E5EF3}" presName="FlexibleEmptyPlaceHolder" presStyleCnt="0"/>
      <dgm:spPr/>
    </dgm:pt>
    <dgm:pt modelId="{A1BC9187-25D5-4E41-AEAB-F253F2720510}" type="pres">
      <dgm:prSet presAssocID="{AA5C685F-F482-4538-8315-61A9BE9E5EF3}" presName="ConnectLine" presStyleLbl="sibTrans1D1" presStyleIdx="2" presStyleCnt="4"/>
      <dgm:spPr/>
    </dgm:pt>
    <dgm:pt modelId="{4FCCDD5F-904C-4C2C-88DB-3D7AEB3AA042}" type="pres">
      <dgm:prSet presAssocID="{AA5C685F-F482-4538-8315-61A9BE9E5EF3}" presName="ConnectorPoint" presStyleLbl="node1" presStyleIdx="2" presStyleCnt="4"/>
      <dgm:spPr>
        <a:gradFill rotWithShape="0">
          <a:gsLst>
            <a:gs pos="0">
              <a:schemeClr val="accent4">
                <a:tint val="96000"/>
                <a:lumMod val="104000"/>
              </a:schemeClr>
            </a:gs>
            <a:gs pos="100000">
              <a:schemeClr val="accent4">
                <a:shade val="90000"/>
                <a:lumMod val="90000"/>
              </a:schemeClr>
            </a:gs>
          </a:gsLst>
          <a:lin ang="5400000" scaled="0"/>
        </a:gradFill>
        <a:ln w="6350">
          <a:noFill/>
        </a:ln>
        <a:effectLst>
          <a:outerShdw blurRad="63500" dist="25400" dir="5400000" rotWithShape="0">
            <a:srgbClr val="000000">
              <a:alpha val="60000"/>
            </a:srgbClr>
          </a:outerShdw>
        </a:effectLst>
      </dgm:spPr>
    </dgm:pt>
    <dgm:pt modelId="{098BC687-FF66-41B4-806E-8F36F17B7C79}" type="pres">
      <dgm:prSet presAssocID="{AA5C685F-F482-4538-8315-61A9BE9E5EF3}" presName="EmptyPlaceHolder" presStyleCnt="0"/>
      <dgm:spPr/>
    </dgm:pt>
    <dgm:pt modelId="{58707CB3-4C4C-4A8C-BFCD-D2C5C7AC00A5}" type="pres">
      <dgm:prSet presAssocID="{3326116F-4BE7-4655-903A-A771C287EBB0}" presName="spaceBetweenRectangles" presStyleCnt="0"/>
      <dgm:spPr/>
    </dgm:pt>
    <dgm:pt modelId="{1DFB5A41-1FEE-409A-B2F9-C002D252E155}" type="pres">
      <dgm:prSet presAssocID="{92284EE6-8DA7-4F1C-B8D7-559F59E74916}" presName="composite" presStyleCnt="0"/>
      <dgm:spPr/>
    </dgm:pt>
    <dgm:pt modelId="{ABF44A8F-20F4-4BEE-A11E-1E0AF2A349A3}" type="pres">
      <dgm:prSet presAssocID="{92284EE6-8DA7-4F1C-B8D7-559F59E74916}" presName="L1TextContainer" presStyleLbl="alignNode1" presStyleIdx="3" presStyleCnt="4">
        <dgm:presLayoutVars>
          <dgm:chMax val="1"/>
          <dgm:chPref val="1"/>
          <dgm:bulletEnabled val="1"/>
        </dgm:presLayoutVars>
      </dgm:prSet>
      <dgm:spPr/>
    </dgm:pt>
    <dgm:pt modelId="{C36D5F04-6137-46F5-BA21-4EFD0417C70F}" type="pres">
      <dgm:prSet presAssocID="{92284EE6-8DA7-4F1C-B8D7-559F59E74916}" presName="L2TextContainerWrapper" presStyleCnt="0">
        <dgm:presLayoutVars>
          <dgm:bulletEnabled val="1"/>
        </dgm:presLayoutVars>
      </dgm:prSet>
      <dgm:spPr/>
    </dgm:pt>
    <dgm:pt modelId="{E0346298-1CF3-437B-9AAA-BF0D9009CBB5}" type="pres">
      <dgm:prSet presAssocID="{92284EE6-8DA7-4F1C-B8D7-559F59E74916}" presName="L2TextContainer" presStyleLbl="bgAccFollowNode1" presStyleIdx="3" presStyleCnt="4"/>
      <dgm:spPr/>
    </dgm:pt>
    <dgm:pt modelId="{1867BBC7-707A-4D6A-87D0-17BA63B91319}" type="pres">
      <dgm:prSet presAssocID="{92284EE6-8DA7-4F1C-B8D7-559F59E74916}" presName="FlexibleEmptyPlaceHolder" presStyleCnt="0"/>
      <dgm:spPr/>
    </dgm:pt>
    <dgm:pt modelId="{85222B62-0D65-4602-82C1-6C84F06F91BE}" type="pres">
      <dgm:prSet presAssocID="{92284EE6-8DA7-4F1C-B8D7-559F59E74916}" presName="ConnectLine" presStyleLbl="sibTrans1D1" presStyleIdx="3" presStyleCnt="4"/>
      <dgm:spPr/>
    </dgm:pt>
    <dgm:pt modelId="{B6C41FA0-DCFD-4BDC-A6B8-138CDC423256}" type="pres">
      <dgm:prSet presAssocID="{92284EE6-8DA7-4F1C-B8D7-559F59E74916}" presName="ConnectorPoint" presStyleLbl="node1" presStyleIdx="3" presStyleCnt="4"/>
      <dgm:spPr>
        <a:gradFill rotWithShape="0">
          <a:gsLst>
            <a:gs pos="0">
              <a:schemeClr val="accent5">
                <a:tint val="96000"/>
                <a:lumMod val="104000"/>
              </a:schemeClr>
            </a:gs>
            <a:gs pos="100000">
              <a:schemeClr val="accent5">
                <a:shade val="90000"/>
                <a:lumMod val="90000"/>
              </a:schemeClr>
            </a:gs>
          </a:gsLst>
          <a:lin ang="5400000" scaled="0"/>
        </a:gradFill>
        <a:ln w="6350">
          <a:noFill/>
        </a:ln>
        <a:effectLst>
          <a:outerShdw blurRad="63500" dist="25400" dir="5400000" rotWithShape="0">
            <a:srgbClr val="000000">
              <a:alpha val="60000"/>
            </a:srgbClr>
          </a:outerShdw>
        </a:effectLst>
      </dgm:spPr>
    </dgm:pt>
    <dgm:pt modelId="{8D62E508-3C97-4D67-9165-3B93678BA12B}" type="pres">
      <dgm:prSet presAssocID="{92284EE6-8DA7-4F1C-B8D7-559F59E74916}" presName="EmptyPlaceHolder" presStyleCnt="0"/>
      <dgm:spPr/>
    </dgm:pt>
  </dgm:ptLst>
  <dgm:cxnLst>
    <dgm:cxn modelId="{8EF4BA0E-B031-464D-9FF5-4450DD60A2C5}" type="presOf" srcId="{91F46080-B395-4921-8E3C-705D2C81D575}" destId="{8A4C6EC5-A102-4F1F-BD50-A556A450114C}" srcOrd="0" destOrd="0" presId="urn:microsoft.com/office/officeart/2017/3/layout/HorizontalLabelsTimeline"/>
    <dgm:cxn modelId="{BB4FC81B-B1A9-471D-9205-E877E2E15730}" srcId="{62154283-8783-4772-AFA1-98440E79F9B7}" destId="{92284EE6-8DA7-4F1C-B8D7-559F59E74916}" srcOrd="3" destOrd="0" parTransId="{4ABCFD21-4431-4216-9C60-1ECF14D1DF01}" sibTransId="{89DBF4BA-23EC-4E97-A3C9-520B6D7CCF5C}"/>
    <dgm:cxn modelId="{6A31D027-CA25-4417-8809-9CE45768D542}" type="presOf" srcId="{AA5C685F-F482-4538-8315-61A9BE9E5EF3}" destId="{FEB507FC-BDCE-4DC8-96D8-F4881FC29B85}" srcOrd="0" destOrd="0" presId="urn:microsoft.com/office/officeart/2017/3/layout/HorizontalLabelsTimeline"/>
    <dgm:cxn modelId="{24E05F38-A05B-4FE3-8C7B-2540A01D86E6}" srcId="{91F46080-B395-4921-8E3C-705D2C81D575}" destId="{459B9483-F631-4053-B55B-52798F100794}" srcOrd="0" destOrd="0" parTransId="{D4917D5E-8D3F-4FB5-B6B3-7E4301DF4EAF}" sibTransId="{24C36040-2225-40EC-BA31-2C7E60649E66}"/>
    <dgm:cxn modelId="{45A5E23E-5C77-46F5-B824-9EBAD8606502}" type="presOf" srcId="{F662EBDF-E3C3-4588-B87B-37E6C0E0D622}" destId="{4E90B4AC-A24A-4B80-8855-F1BDF93EAE5B}" srcOrd="0" destOrd="0" presId="urn:microsoft.com/office/officeart/2017/3/layout/HorizontalLabelsTimeline"/>
    <dgm:cxn modelId="{230B2783-9204-4890-9D3A-D76542C8636A}" type="presOf" srcId="{62154283-8783-4772-AFA1-98440E79F9B7}" destId="{171EFB4B-4684-475C-8D91-27F633FC9FC7}" srcOrd="0" destOrd="0" presId="urn:microsoft.com/office/officeart/2017/3/layout/HorizontalLabelsTimeline"/>
    <dgm:cxn modelId="{5787308D-72B8-42A5-94E9-9C54822B5CE0}" srcId="{62154283-8783-4772-AFA1-98440E79F9B7}" destId="{4A78ECB6-5005-4FFB-A639-60295CBE60F8}" srcOrd="1" destOrd="0" parTransId="{C0FB8589-1707-4DD6-8D88-6521E31F4EAC}" sibTransId="{DDD3A9F5-5265-4D9B-B1B9-100E1BC4BFB3}"/>
    <dgm:cxn modelId="{4C33F79F-0E84-4A6E-A0C1-0562735E3184}" srcId="{62154283-8783-4772-AFA1-98440E79F9B7}" destId="{91F46080-B395-4921-8E3C-705D2C81D575}" srcOrd="0" destOrd="0" parTransId="{88F933F6-C30C-42C3-A4D7-0B4BF7842105}" sibTransId="{4EF98003-B153-4064-B043-DA25C6A6BEF9}"/>
    <dgm:cxn modelId="{C3B49CA7-869C-4479-9AD0-1EBB40BCF6CD}" type="presOf" srcId="{4A78ECB6-5005-4FFB-A639-60295CBE60F8}" destId="{75907939-9BD6-4D22-AD92-AFBCC8EB1A6A}" srcOrd="0" destOrd="0" presId="urn:microsoft.com/office/officeart/2017/3/layout/HorizontalLabelsTimeline"/>
    <dgm:cxn modelId="{48B7EFAA-6ED2-45A0-B3FE-A7E02D405316}" srcId="{62154283-8783-4772-AFA1-98440E79F9B7}" destId="{AA5C685F-F482-4538-8315-61A9BE9E5EF3}" srcOrd="2" destOrd="0" parTransId="{34280C5B-25C5-44DB-A2BA-13A5F0E2DF34}" sibTransId="{3326116F-4BE7-4655-903A-A771C287EBB0}"/>
    <dgm:cxn modelId="{236C0CBE-F892-44C5-86B0-B03B9F58BCA9}" type="presOf" srcId="{92284EE6-8DA7-4F1C-B8D7-559F59E74916}" destId="{ABF44A8F-20F4-4BEE-A11E-1E0AF2A349A3}" srcOrd="0" destOrd="0" presId="urn:microsoft.com/office/officeart/2017/3/layout/HorizontalLabelsTimeline"/>
    <dgm:cxn modelId="{9C40CDD3-1F8F-491C-AA0C-F0C814ECEF80}" srcId="{AA5C685F-F482-4538-8315-61A9BE9E5EF3}" destId="{7296875C-5C87-45EB-8E42-55AF5E32345A}" srcOrd="0" destOrd="0" parTransId="{2FEE0C6C-C1A0-4487-BB16-95AB7D9B9A22}" sibTransId="{98DABBDF-6913-4E62-B1AD-323C726F1F39}"/>
    <dgm:cxn modelId="{A2DA1ED5-1CB4-4FD7-BAFC-0FA589B67B94}" srcId="{4A78ECB6-5005-4FFB-A639-60295CBE60F8}" destId="{F662EBDF-E3C3-4588-B87B-37E6C0E0D622}" srcOrd="0" destOrd="0" parTransId="{3BD1D137-849D-491C-B92B-8A9810BBF522}" sibTransId="{22B45179-A18A-49EB-9CD1-36072D42BB4D}"/>
    <dgm:cxn modelId="{C396ECDA-5762-490E-9CA1-2CA608BAC9BE}" type="presOf" srcId="{DE87E317-49D1-410B-ADCE-DBD76D23C940}" destId="{E0346298-1CF3-437B-9AAA-BF0D9009CBB5}" srcOrd="0" destOrd="0" presId="urn:microsoft.com/office/officeart/2017/3/layout/HorizontalLabelsTimeline"/>
    <dgm:cxn modelId="{9F18C2DD-6018-40AA-B5A7-70014BD99A4F}" srcId="{92284EE6-8DA7-4F1C-B8D7-559F59E74916}" destId="{DE87E317-49D1-410B-ADCE-DBD76D23C940}" srcOrd="0" destOrd="0" parTransId="{F579AC5B-3BA4-47B3-BEE9-20D59E03D385}" sibTransId="{7C88A9D7-8A64-4D80-B208-62227466C144}"/>
    <dgm:cxn modelId="{B085EEDE-EF3B-4848-8394-22FAB9F18C4D}" type="presOf" srcId="{459B9483-F631-4053-B55B-52798F100794}" destId="{97EDE3A3-8C00-49FD-A04C-1773B3842025}" srcOrd="0" destOrd="0" presId="urn:microsoft.com/office/officeart/2017/3/layout/HorizontalLabelsTimeline"/>
    <dgm:cxn modelId="{C820C4E4-4A0C-4AFD-A5A0-D37336DE6C2A}" type="presOf" srcId="{7296875C-5C87-45EB-8E42-55AF5E32345A}" destId="{25A37825-3BDC-4F67-AC5E-6C0F789A7B73}" srcOrd="0" destOrd="0" presId="urn:microsoft.com/office/officeart/2017/3/layout/HorizontalLabelsTimeline"/>
    <dgm:cxn modelId="{95ECF42F-5B3A-48FA-BC44-6059430153BF}" type="presParOf" srcId="{171EFB4B-4684-475C-8D91-27F633FC9FC7}" destId="{4AAD912E-7B7E-4C41-BF19-19C7EE912F8C}" srcOrd="0" destOrd="0" presId="urn:microsoft.com/office/officeart/2017/3/layout/HorizontalLabelsTimeline"/>
    <dgm:cxn modelId="{1BF52C99-BA8D-4E2E-B6FD-81A9643ECF4B}" type="presParOf" srcId="{171EFB4B-4684-475C-8D91-27F633FC9FC7}" destId="{B5830510-3169-42F4-B409-645B19DEB54A}" srcOrd="1" destOrd="0" presId="urn:microsoft.com/office/officeart/2017/3/layout/HorizontalLabelsTimeline"/>
    <dgm:cxn modelId="{0D92DD3D-E8D1-43B1-9C6E-E6821F6F0FE8}" type="presParOf" srcId="{B5830510-3169-42F4-B409-645B19DEB54A}" destId="{81CE6B0A-45DC-4C54-B168-9C56D0180CAD}" srcOrd="0" destOrd="0" presId="urn:microsoft.com/office/officeart/2017/3/layout/HorizontalLabelsTimeline"/>
    <dgm:cxn modelId="{D5702AEC-C3EC-41C6-9315-9FFAE2045712}" type="presParOf" srcId="{81CE6B0A-45DC-4C54-B168-9C56D0180CAD}" destId="{8A4C6EC5-A102-4F1F-BD50-A556A450114C}" srcOrd="0" destOrd="0" presId="urn:microsoft.com/office/officeart/2017/3/layout/HorizontalLabelsTimeline"/>
    <dgm:cxn modelId="{242DDB9D-63B8-4E42-8ABE-08BBB72A7AB7}" type="presParOf" srcId="{81CE6B0A-45DC-4C54-B168-9C56D0180CAD}" destId="{9C830FEB-8C3A-4D86-AE3C-E4D004D4D53C}" srcOrd="1" destOrd="0" presId="urn:microsoft.com/office/officeart/2017/3/layout/HorizontalLabelsTimeline"/>
    <dgm:cxn modelId="{6180B4CB-0CC6-4171-B5C8-357385F66354}" type="presParOf" srcId="{9C830FEB-8C3A-4D86-AE3C-E4D004D4D53C}" destId="{97EDE3A3-8C00-49FD-A04C-1773B3842025}" srcOrd="0" destOrd="0" presId="urn:microsoft.com/office/officeart/2017/3/layout/HorizontalLabelsTimeline"/>
    <dgm:cxn modelId="{3C91A3D1-115C-46CC-AE8B-3C5A899A9C63}" type="presParOf" srcId="{9C830FEB-8C3A-4D86-AE3C-E4D004D4D53C}" destId="{F69B2C19-D855-47B2-BA66-56F26C0A8B60}" srcOrd="1" destOrd="0" presId="urn:microsoft.com/office/officeart/2017/3/layout/HorizontalLabelsTimeline"/>
    <dgm:cxn modelId="{4DF9E507-2ED6-4541-98E5-42C4CA44B27C}" type="presParOf" srcId="{81CE6B0A-45DC-4C54-B168-9C56D0180CAD}" destId="{620FD92A-1922-4D34-BFBE-ACF2CAF9CE04}" srcOrd="2" destOrd="0" presId="urn:microsoft.com/office/officeart/2017/3/layout/HorizontalLabelsTimeline"/>
    <dgm:cxn modelId="{2F3C98EC-DC84-43BE-83C3-A2EBDC187AD6}" type="presParOf" srcId="{81CE6B0A-45DC-4C54-B168-9C56D0180CAD}" destId="{EF687D58-17E1-487F-B3A9-110DD2CC1F81}" srcOrd="3" destOrd="0" presId="urn:microsoft.com/office/officeart/2017/3/layout/HorizontalLabelsTimeline"/>
    <dgm:cxn modelId="{729B9067-2378-4101-ADD9-FE8B41BF61EB}" type="presParOf" srcId="{81CE6B0A-45DC-4C54-B168-9C56D0180CAD}" destId="{E2F93483-E418-4A31-A4C2-228953FA6A97}" srcOrd="4" destOrd="0" presId="urn:microsoft.com/office/officeart/2017/3/layout/HorizontalLabelsTimeline"/>
    <dgm:cxn modelId="{B59A64E2-B92A-4B60-A615-4999CB7C61BF}" type="presParOf" srcId="{B5830510-3169-42F4-B409-645B19DEB54A}" destId="{309F9E3C-0FCB-4B6F-AD86-40E9BD881542}" srcOrd="1" destOrd="0" presId="urn:microsoft.com/office/officeart/2017/3/layout/HorizontalLabelsTimeline"/>
    <dgm:cxn modelId="{6B4D644F-1DBC-4E71-8803-3FD932E9C37A}" type="presParOf" srcId="{B5830510-3169-42F4-B409-645B19DEB54A}" destId="{BFE9EED6-B5FE-4D7B-B88B-AD189B540A9F}" srcOrd="2" destOrd="0" presId="urn:microsoft.com/office/officeart/2017/3/layout/HorizontalLabelsTimeline"/>
    <dgm:cxn modelId="{EF9905A1-A04B-4D3F-9C20-511B27009E09}" type="presParOf" srcId="{BFE9EED6-B5FE-4D7B-B88B-AD189B540A9F}" destId="{75907939-9BD6-4D22-AD92-AFBCC8EB1A6A}" srcOrd="0" destOrd="0" presId="urn:microsoft.com/office/officeart/2017/3/layout/HorizontalLabelsTimeline"/>
    <dgm:cxn modelId="{0C91590F-2466-46DF-8B6B-6E517D6E083A}" type="presParOf" srcId="{BFE9EED6-B5FE-4D7B-B88B-AD189B540A9F}" destId="{6E3C4B98-3042-4750-A8EF-4AAACC7A3AAA}" srcOrd="1" destOrd="0" presId="urn:microsoft.com/office/officeart/2017/3/layout/HorizontalLabelsTimeline"/>
    <dgm:cxn modelId="{1C98DAC9-AE44-4B60-8C27-A089203BDD02}" type="presParOf" srcId="{6E3C4B98-3042-4750-A8EF-4AAACC7A3AAA}" destId="{4E90B4AC-A24A-4B80-8855-F1BDF93EAE5B}" srcOrd="0" destOrd="0" presId="urn:microsoft.com/office/officeart/2017/3/layout/HorizontalLabelsTimeline"/>
    <dgm:cxn modelId="{A77E414E-28D2-484D-8996-39396CB671C9}" type="presParOf" srcId="{6E3C4B98-3042-4750-A8EF-4AAACC7A3AAA}" destId="{7033F981-5E3C-4C96-ABE8-474A7EEECE53}" srcOrd="1" destOrd="0" presId="urn:microsoft.com/office/officeart/2017/3/layout/HorizontalLabelsTimeline"/>
    <dgm:cxn modelId="{0760FAC9-167F-4D35-8FBF-A3EDE79F133D}" type="presParOf" srcId="{BFE9EED6-B5FE-4D7B-B88B-AD189B540A9F}" destId="{ACE51CC6-3335-4767-8DCD-901165E35272}" srcOrd="2" destOrd="0" presId="urn:microsoft.com/office/officeart/2017/3/layout/HorizontalLabelsTimeline"/>
    <dgm:cxn modelId="{63499273-ECA2-429D-91BF-38EC77035496}" type="presParOf" srcId="{BFE9EED6-B5FE-4D7B-B88B-AD189B540A9F}" destId="{DC733352-FAF1-48B6-8501-16714D994311}" srcOrd="3" destOrd="0" presId="urn:microsoft.com/office/officeart/2017/3/layout/HorizontalLabelsTimeline"/>
    <dgm:cxn modelId="{8A1835EC-5D89-4334-8F12-13A78C2925CC}" type="presParOf" srcId="{BFE9EED6-B5FE-4D7B-B88B-AD189B540A9F}" destId="{B214BEDC-17E3-4C7B-873B-F40060BA0C9B}" srcOrd="4" destOrd="0" presId="urn:microsoft.com/office/officeart/2017/3/layout/HorizontalLabelsTimeline"/>
    <dgm:cxn modelId="{815ABDB2-5B64-4D1C-ABAD-24DF6FBA36D8}" type="presParOf" srcId="{B5830510-3169-42F4-B409-645B19DEB54A}" destId="{7F2C8A64-A10E-4EF2-8AC3-75B47C2CF1E3}" srcOrd="3" destOrd="0" presId="urn:microsoft.com/office/officeart/2017/3/layout/HorizontalLabelsTimeline"/>
    <dgm:cxn modelId="{2EB8E2E2-2747-4CCC-B2F6-B2AA5F31C697}" type="presParOf" srcId="{B5830510-3169-42F4-B409-645B19DEB54A}" destId="{444603DC-3240-4F42-AA9C-E069AA26E8C4}" srcOrd="4" destOrd="0" presId="urn:microsoft.com/office/officeart/2017/3/layout/HorizontalLabelsTimeline"/>
    <dgm:cxn modelId="{5A1D28A2-4E98-4F52-B749-1C478136594E}" type="presParOf" srcId="{444603DC-3240-4F42-AA9C-E069AA26E8C4}" destId="{FEB507FC-BDCE-4DC8-96D8-F4881FC29B85}" srcOrd="0" destOrd="0" presId="urn:microsoft.com/office/officeart/2017/3/layout/HorizontalLabelsTimeline"/>
    <dgm:cxn modelId="{479DB367-111F-41C3-9197-D10738AE6CC1}" type="presParOf" srcId="{444603DC-3240-4F42-AA9C-E069AA26E8C4}" destId="{8C28A543-ED8C-46DB-BC55-8C35E4C62B3D}" srcOrd="1" destOrd="0" presId="urn:microsoft.com/office/officeart/2017/3/layout/HorizontalLabelsTimeline"/>
    <dgm:cxn modelId="{1A76F553-38EF-4CAC-93F8-B876185709FC}" type="presParOf" srcId="{8C28A543-ED8C-46DB-BC55-8C35E4C62B3D}" destId="{25A37825-3BDC-4F67-AC5E-6C0F789A7B73}" srcOrd="0" destOrd="0" presId="urn:microsoft.com/office/officeart/2017/3/layout/HorizontalLabelsTimeline"/>
    <dgm:cxn modelId="{42AB271C-86DF-4C2C-86EF-56D43B0E8399}" type="presParOf" srcId="{8C28A543-ED8C-46DB-BC55-8C35E4C62B3D}" destId="{6ABFA38A-7B40-42B2-8EFA-9489A82B16DE}" srcOrd="1" destOrd="0" presId="urn:microsoft.com/office/officeart/2017/3/layout/HorizontalLabelsTimeline"/>
    <dgm:cxn modelId="{1780A6F2-0AF5-4C89-8767-503BEAA59AD2}" type="presParOf" srcId="{444603DC-3240-4F42-AA9C-E069AA26E8C4}" destId="{A1BC9187-25D5-4E41-AEAB-F253F2720510}" srcOrd="2" destOrd="0" presId="urn:microsoft.com/office/officeart/2017/3/layout/HorizontalLabelsTimeline"/>
    <dgm:cxn modelId="{BCD9DE6F-53AB-49C5-9138-7220FFA6B94D}" type="presParOf" srcId="{444603DC-3240-4F42-AA9C-E069AA26E8C4}" destId="{4FCCDD5F-904C-4C2C-88DB-3D7AEB3AA042}" srcOrd="3" destOrd="0" presId="urn:microsoft.com/office/officeart/2017/3/layout/HorizontalLabelsTimeline"/>
    <dgm:cxn modelId="{AA9B7B0F-65E1-4F7A-8F97-9AF9B604ECB7}" type="presParOf" srcId="{444603DC-3240-4F42-AA9C-E069AA26E8C4}" destId="{098BC687-FF66-41B4-806E-8F36F17B7C79}" srcOrd="4" destOrd="0" presId="urn:microsoft.com/office/officeart/2017/3/layout/HorizontalLabelsTimeline"/>
    <dgm:cxn modelId="{665695C2-11FE-483B-A110-F26A99609A69}" type="presParOf" srcId="{B5830510-3169-42F4-B409-645B19DEB54A}" destId="{58707CB3-4C4C-4A8C-BFCD-D2C5C7AC00A5}" srcOrd="5" destOrd="0" presId="urn:microsoft.com/office/officeart/2017/3/layout/HorizontalLabelsTimeline"/>
    <dgm:cxn modelId="{F81B1277-B75B-4289-ACC1-B3D291374EEB}" type="presParOf" srcId="{B5830510-3169-42F4-B409-645B19DEB54A}" destId="{1DFB5A41-1FEE-409A-B2F9-C002D252E155}" srcOrd="6" destOrd="0" presId="urn:microsoft.com/office/officeart/2017/3/layout/HorizontalLabelsTimeline"/>
    <dgm:cxn modelId="{9EC8AA22-674D-48E5-8576-8D8F1BA9354F}" type="presParOf" srcId="{1DFB5A41-1FEE-409A-B2F9-C002D252E155}" destId="{ABF44A8F-20F4-4BEE-A11E-1E0AF2A349A3}" srcOrd="0" destOrd="0" presId="urn:microsoft.com/office/officeart/2017/3/layout/HorizontalLabelsTimeline"/>
    <dgm:cxn modelId="{CD04C9D1-2F62-4309-94D8-EC2056A0B0CC}" type="presParOf" srcId="{1DFB5A41-1FEE-409A-B2F9-C002D252E155}" destId="{C36D5F04-6137-46F5-BA21-4EFD0417C70F}" srcOrd="1" destOrd="0" presId="urn:microsoft.com/office/officeart/2017/3/layout/HorizontalLabelsTimeline"/>
    <dgm:cxn modelId="{2FA5DF36-0668-4B23-BDAB-65F008C685E6}" type="presParOf" srcId="{C36D5F04-6137-46F5-BA21-4EFD0417C70F}" destId="{E0346298-1CF3-437B-9AAA-BF0D9009CBB5}" srcOrd="0" destOrd="0" presId="urn:microsoft.com/office/officeart/2017/3/layout/HorizontalLabelsTimeline"/>
    <dgm:cxn modelId="{709800CD-3E66-4347-BE7A-4C1C21CD0AF2}" type="presParOf" srcId="{C36D5F04-6137-46F5-BA21-4EFD0417C70F}" destId="{1867BBC7-707A-4D6A-87D0-17BA63B91319}" srcOrd="1" destOrd="0" presId="urn:microsoft.com/office/officeart/2017/3/layout/HorizontalLabelsTimeline"/>
    <dgm:cxn modelId="{978CEA35-E569-4FA8-BEF4-AD0F6230346A}" type="presParOf" srcId="{1DFB5A41-1FEE-409A-B2F9-C002D252E155}" destId="{85222B62-0D65-4602-82C1-6C84F06F91BE}" srcOrd="2" destOrd="0" presId="urn:microsoft.com/office/officeart/2017/3/layout/HorizontalLabelsTimeline"/>
    <dgm:cxn modelId="{898F5FFE-DFAA-4D9C-AC5A-498488C51363}" type="presParOf" srcId="{1DFB5A41-1FEE-409A-B2F9-C002D252E155}" destId="{B6C41FA0-DCFD-4BDC-A6B8-138CDC423256}" srcOrd="3" destOrd="0" presId="urn:microsoft.com/office/officeart/2017/3/layout/HorizontalLabelsTimeline"/>
    <dgm:cxn modelId="{8FAC4B18-B130-40A3-8AC0-180DCD19FF79}" type="presParOf" srcId="{1DFB5A41-1FEE-409A-B2F9-C002D252E155}" destId="{8D62E508-3C97-4D67-9165-3B93678BA12B}" srcOrd="4" destOrd="0" presId="urn:microsoft.com/office/officeart/2017/3/layout/HorizontalLabels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7800-7E58-42F5-A555-1296A7B3B8EB}"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8FBEA48B-F97A-43F0-9F10-A47985370BF1}">
      <dgm:prSet/>
      <dgm:spPr/>
      <dgm:t>
        <a:bodyPr/>
        <a:lstStyle/>
        <a:p>
          <a:r>
            <a:rPr lang="en-US"/>
            <a:t>14.15 – 15.00: </a:t>
          </a:r>
          <a:r>
            <a:rPr lang="en-US" b="1"/>
            <a:t>Susan Matthews</a:t>
          </a:r>
          <a:r>
            <a:rPr lang="en-US"/>
            <a:t>: </a:t>
          </a:r>
          <a:r>
            <a:rPr lang="en-US" u="sng"/>
            <a:t>How to Create a Gender Obsession</a:t>
          </a:r>
          <a:r>
            <a:rPr lang="en-US"/>
            <a:t>. </a:t>
          </a:r>
        </a:p>
      </dgm:t>
    </dgm:pt>
    <dgm:pt modelId="{CC762859-D49D-4B2A-9377-7DCE436DDC03}" type="parTrans" cxnId="{6672040A-3355-4151-9F1A-603C76A08129}">
      <dgm:prSet/>
      <dgm:spPr/>
      <dgm:t>
        <a:bodyPr/>
        <a:lstStyle/>
        <a:p>
          <a:endParaRPr lang="en-US"/>
        </a:p>
      </dgm:t>
    </dgm:pt>
    <dgm:pt modelId="{D9DA297D-510B-4DFE-8B6D-2400F9398E4F}" type="sibTrans" cxnId="{6672040A-3355-4151-9F1A-603C76A08129}">
      <dgm:prSet/>
      <dgm:spPr/>
      <dgm:t>
        <a:bodyPr/>
        <a:lstStyle/>
        <a:p>
          <a:endParaRPr lang="en-US"/>
        </a:p>
      </dgm:t>
    </dgm:pt>
    <dgm:pt modelId="{EFB7108F-E77B-4B77-A910-0D94F216F02A}">
      <dgm:prSet/>
      <dgm:spPr/>
      <dgm:t>
        <a:bodyPr/>
        <a:lstStyle/>
        <a:p>
          <a:r>
            <a:rPr lang="en-US"/>
            <a:t>15.00 – 15.15: Comfort Break</a:t>
          </a:r>
        </a:p>
      </dgm:t>
    </dgm:pt>
    <dgm:pt modelId="{D25BF024-B4FF-475E-B219-3C2FC5C9A44B}" type="parTrans" cxnId="{6559C993-49C2-46F2-A8D2-E1939341B442}">
      <dgm:prSet/>
      <dgm:spPr/>
      <dgm:t>
        <a:bodyPr/>
        <a:lstStyle/>
        <a:p>
          <a:endParaRPr lang="en-US"/>
        </a:p>
      </dgm:t>
    </dgm:pt>
    <dgm:pt modelId="{C4D6976A-302B-4108-9402-E1C440348D67}" type="sibTrans" cxnId="{6559C993-49C2-46F2-A8D2-E1939341B442}">
      <dgm:prSet/>
      <dgm:spPr/>
      <dgm:t>
        <a:bodyPr/>
        <a:lstStyle/>
        <a:p>
          <a:endParaRPr lang="en-US"/>
        </a:p>
      </dgm:t>
    </dgm:pt>
    <dgm:pt modelId="{35527359-AF40-44CF-A114-C02B23BB67EE}">
      <dgm:prSet/>
      <dgm:spPr/>
      <dgm:t>
        <a:bodyPr/>
        <a:lstStyle/>
        <a:p>
          <a:r>
            <a:rPr lang="en-US"/>
            <a:t>15.15 – 16.00: </a:t>
          </a:r>
          <a:r>
            <a:rPr lang="en-US" b="1"/>
            <a:t>Charlie Evans:</a:t>
          </a:r>
          <a:r>
            <a:rPr lang="en-US"/>
            <a:t> </a:t>
          </a:r>
          <a:r>
            <a:rPr lang="en-US" u="sng"/>
            <a:t>The Detransition Advocacy Network</a:t>
          </a:r>
          <a:endParaRPr lang="en-US"/>
        </a:p>
      </dgm:t>
    </dgm:pt>
    <dgm:pt modelId="{DED956E4-7857-4D97-818B-60092D3EB399}" type="parTrans" cxnId="{3B8167D9-8EEF-4C37-9551-8E7E6D3D4AB3}">
      <dgm:prSet/>
      <dgm:spPr/>
      <dgm:t>
        <a:bodyPr/>
        <a:lstStyle/>
        <a:p>
          <a:endParaRPr lang="en-US"/>
        </a:p>
      </dgm:t>
    </dgm:pt>
    <dgm:pt modelId="{B5CA88A3-D5F3-4116-898C-CF5F008C1577}" type="sibTrans" cxnId="{3B8167D9-8EEF-4C37-9551-8E7E6D3D4AB3}">
      <dgm:prSet/>
      <dgm:spPr/>
      <dgm:t>
        <a:bodyPr/>
        <a:lstStyle/>
        <a:p>
          <a:endParaRPr lang="en-US"/>
        </a:p>
      </dgm:t>
    </dgm:pt>
    <dgm:pt modelId="{04B88C6D-F17E-4711-BAAC-3397716524DB}">
      <dgm:prSet/>
      <dgm:spPr/>
      <dgm:t>
        <a:bodyPr/>
        <a:lstStyle/>
        <a:p>
          <a:r>
            <a:rPr lang="en-US"/>
            <a:t>16.00- 17.00: Plenary to elucidate actions to address coming changes to SRE. </a:t>
          </a:r>
        </a:p>
      </dgm:t>
    </dgm:pt>
    <dgm:pt modelId="{A7ABFC8F-B5C0-4673-90CA-A32DB8EA5D79}" type="parTrans" cxnId="{E587431A-23C1-4BD3-972F-423EA7D8F83A}">
      <dgm:prSet/>
      <dgm:spPr/>
      <dgm:t>
        <a:bodyPr/>
        <a:lstStyle/>
        <a:p>
          <a:endParaRPr lang="en-US"/>
        </a:p>
      </dgm:t>
    </dgm:pt>
    <dgm:pt modelId="{121AA1B7-DAB4-443E-BF26-10B18132B521}" type="sibTrans" cxnId="{E587431A-23C1-4BD3-972F-423EA7D8F83A}">
      <dgm:prSet/>
      <dgm:spPr/>
      <dgm:t>
        <a:bodyPr/>
        <a:lstStyle/>
        <a:p>
          <a:endParaRPr lang="en-US"/>
        </a:p>
      </dgm:t>
    </dgm:pt>
    <dgm:pt modelId="{C084293E-2F7C-4375-91C2-7F4BA721AAD5}">
      <dgm:prSet/>
      <dgm:spPr/>
      <dgm:t>
        <a:bodyPr/>
        <a:lstStyle/>
        <a:p>
          <a:r>
            <a:rPr lang="en-US"/>
            <a:t>Thanks, summary and close– move to bar/book launch!</a:t>
          </a:r>
        </a:p>
      </dgm:t>
    </dgm:pt>
    <dgm:pt modelId="{143BD787-E739-4835-812A-11F7A15BD463}" type="parTrans" cxnId="{8D7EC2B6-6F87-4414-BA90-F16748158875}">
      <dgm:prSet/>
      <dgm:spPr/>
      <dgm:t>
        <a:bodyPr/>
        <a:lstStyle/>
        <a:p>
          <a:endParaRPr lang="en-US"/>
        </a:p>
      </dgm:t>
    </dgm:pt>
    <dgm:pt modelId="{B7905561-3C18-474A-AE62-34532DA35EF3}" type="sibTrans" cxnId="{8D7EC2B6-6F87-4414-BA90-F16748158875}">
      <dgm:prSet/>
      <dgm:spPr/>
      <dgm:t>
        <a:bodyPr/>
        <a:lstStyle/>
        <a:p>
          <a:endParaRPr lang="en-US"/>
        </a:p>
      </dgm:t>
    </dgm:pt>
    <dgm:pt modelId="{4F4A1E64-665F-4B5A-9EDF-14136E3A6097}" type="pres">
      <dgm:prSet presAssocID="{D9817800-7E58-42F5-A555-1296A7B3B8EB}" presName="diagram" presStyleCnt="0">
        <dgm:presLayoutVars>
          <dgm:dir/>
          <dgm:resizeHandles val="exact"/>
        </dgm:presLayoutVars>
      </dgm:prSet>
      <dgm:spPr/>
    </dgm:pt>
    <dgm:pt modelId="{37ADE715-EA80-4E7F-BBA7-4BBC0262017D}" type="pres">
      <dgm:prSet presAssocID="{8FBEA48B-F97A-43F0-9F10-A47985370BF1}" presName="node" presStyleLbl="node1" presStyleIdx="0" presStyleCnt="5">
        <dgm:presLayoutVars>
          <dgm:bulletEnabled val="1"/>
        </dgm:presLayoutVars>
      </dgm:prSet>
      <dgm:spPr/>
    </dgm:pt>
    <dgm:pt modelId="{EDB136B4-1A63-4306-B1C1-55E7C185B4CF}" type="pres">
      <dgm:prSet presAssocID="{D9DA297D-510B-4DFE-8B6D-2400F9398E4F}" presName="sibTrans" presStyleCnt="0"/>
      <dgm:spPr/>
    </dgm:pt>
    <dgm:pt modelId="{CB6F0D1B-CD6C-41BD-A6B2-DAFDA3F14F69}" type="pres">
      <dgm:prSet presAssocID="{EFB7108F-E77B-4B77-A910-0D94F216F02A}" presName="node" presStyleLbl="node1" presStyleIdx="1" presStyleCnt="5">
        <dgm:presLayoutVars>
          <dgm:bulletEnabled val="1"/>
        </dgm:presLayoutVars>
      </dgm:prSet>
      <dgm:spPr/>
    </dgm:pt>
    <dgm:pt modelId="{E15C41F5-FE0A-4D2C-BDDB-C4751EEACD98}" type="pres">
      <dgm:prSet presAssocID="{C4D6976A-302B-4108-9402-E1C440348D67}" presName="sibTrans" presStyleCnt="0"/>
      <dgm:spPr/>
    </dgm:pt>
    <dgm:pt modelId="{9B0BF8FE-FFCD-4A1C-842F-31118F725F94}" type="pres">
      <dgm:prSet presAssocID="{35527359-AF40-44CF-A114-C02B23BB67EE}" presName="node" presStyleLbl="node1" presStyleIdx="2" presStyleCnt="5">
        <dgm:presLayoutVars>
          <dgm:bulletEnabled val="1"/>
        </dgm:presLayoutVars>
      </dgm:prSet>
      <dgm:spPr/>
    </dgm:pt>
    <dgm:pt modelId="{98836CBC-1BEC-4257-A9D9-5A5DDD486302}" type="pres">
      <dgm:prSet presAssocID="{B5CA88A3-D5F3-4116-898C-CF5F008C1577}" presName="sibTrans" presStyleCnt="0"/>
      <dgm:spPr/>
    </dgm:pt>
    <dgm:pt modelId="{14B1A09D-529F-4A9B-95C1-83963C2F717C}" type="pres">
      <dgm:prSet presAssocID="{04B88C6D-F17E-4711-BAAC-3397716524DB}" presName="node" presStyleLbl="node1" presStyleIdx="3" presStyleCnt="5">
        <dgm:presLayoutVars>
          <dgm:bulletEnabled val="1"/>
        </dgm:presLayoutVars>
      </dgm:prSet>
      <dgm:spPr/>
    </dgm:pt>
    <dgm:pt modelId="{E548934E-F251-49F4-8BC0-057E4AAAAD8F}" type="pres">
      <dgm:prSet presAssocID="{121AA1B7-DAB4-443E-BF26-10B18132B521}" presName="sibTrans" presStyleCnt="0"/>
      <dgm:spPr/>
    </dgm:pt>
    <dgm:pt modelId="{F0F80C5D-B68F-45A6-BDA0-EF942FCEE9FE}" type="pres">
      <dgm:prSet presAssocID="{C084293E-2F7C-4375-91C2-7F4BA721AAD5}" presName="node" presStyleLbl="node1" presStyleIdx="4" presStyleCnt="5">
        <dgm:presLayoutVars>
          <dgm:bulletEnabled val="1"/>
        </dgm:presLayoutVars>
      </dgm:prSet>
      <dgm:spPr/>
    </dgm:pt>
  </dgm:ptLst>
  <dgm:cxnLst>
    <dgm:cxn modelId="{6672040A-3355-4151-9F1A-603C76A08129}" srcId="{D9817800-7E58-42F5-A555-1296A7B3B8EB}" destId="{8FBEA48B-F97A-43F0-9F10-A47985370BF1}" srcOrd="0" destOrd="0" parTransId="{CC762859-D49D-4B2A-9377-7DCE436DDC03}" sibTransId="{D9DA297D-510B-4DFE-8B6D-2400F9398E4F}"/>
    <dgm:cxn modelId="{F3604310-7A82-4618-A917-5AF400DB1C78}" type="presOf" srcId="{35527359-AF40-44CF-A114-C02B23BB67EE}" destId="{9B0BF8FE-FFCD-4A1C-842F-31118F725F94}" srcOrd="0" destOrd="0" presId="urn:microsoft.com/office/officeart/2005/8/layout/default"/>
    <dgm:cxn modelId="{E587431A-23C1-4BD3-972F-423EA7D8F83A}" srcId="{D9817800-7E58-42F5-A555-1296A7B3B8EB}" destId="{04B88C6D-F17E-4711-BAAC-3397716524DB}" srcOrd="3" destOrd="0" parTransId="{A7ABFC8F-B5C0-4673-90CA-A32DB8EA5D79}" sibTransId="{121AA1B7-DAB4-443E-BF26-10B18132B521}"/>
    <dgm:cxn modelId="{1D67A938-F154-4EE4-A435-A684B07CE7F4}" type="presOf" srcId="{C084293E-2F7C-4375-91C2-7F4BA721AAD5}" destId="{F0F80C5D-B68F-45A6-BDA0-EF942FCEE9FE}" srcOrd="0" destOrd="0" presId="urn:microsoft.com/office/officeart/2005/8/layout/default"/>
    <dgm:cxn modelId="{D7F6005D-AB39-4A23-B5A4-A84DB2187923}" type="presOf" srcId="{D9817800-7E58-42F5-A555-1296A7B3B8EB}" destId="{4F4A1E64-665F-4B5A-9EDF-14136E3A6097}" srcOrd="0" destOrd="0" presId="urn:microsoft.com/office/officeart/2005/8/layout/default"/>
    <dgm:cxn modelId="{9161F964-F544-41F2-A73F-559468630542}" type="presOf" srcId="{8FBEA48B-F97A-43F0-9F10-A47985370BF1}" destId="{37ADE715-EA80-4E7F-BBA7-4BBC0262017D}" srcOrd="0" destOrd="0" presId="urn:microsoft.com/office/officeart/2005/8/layout/default"/>
    <dgm:cxn modelId="{6559C993-49C2-46F2-A8D2-E1939341B442}" srcId="{D9817800-7E58-42F5-A555-1296A7B3B8EB}" destId="{EFB7108F-E77B-4B77-A910-0D94F216F02A}" srcOrd="1" destOrd="0" parTransId="{D25BF024-B4FF-475E-B219-3C2FC5C9A44B}" sibTransId="{C4D6976A-302B-4108-9402-E1C440348D67}"/>
    <dgm:cxn modelId="{8D7EC2B6-6F87-4414-BA90-F16748158875}" srcId="{D9817800-7E58-42F5-A555-1296A7B3B8EB}" destId="{C084293E-2F7C-4375-91C2-7F4BA721AAD5}" srcOrd="4" destOrd="0" parTransId="{143BD787-E739-4835-812A-11F7A15BD463}" sibTransId="{B7905561-3C18-474A-AE62-34532DA35EF3}"/>
    <dgm:cxn modelId="{3B8167D9-8EEF-4C37-9551-8E7E6D3D4AB3}" srcId="{D9817800-7E58-42F5-A555-1296A7B3B8EB}" destId="{35527359-AF40-44CF-A114-C02B23BB67EE}" srcOrd="2" destOrd="0" parTransId="{DED956E4-7857-4D97-818B-60092D3EB399}" sibTransId="{B5CA88A3-D5F3-4116-898C-CF5F008C1577}"/>
    <dgm:cxn modelId="{858992F1-0BBF-42A9-9395-AAEF9F4FC7B2}" type="presOf" srcId="{EFB7108F-E77B-4B77-A910-0D94F216F02A}" destId="{CB6F0D1B-CD6C-41BD-A6B2-DAFDA3F14F69}" srcOrd="0" destOrd="0" presId="urn:microsoft.com/office/officeart/2005/8/layout/default"/>
    <dgm:cxn modelId="{A125DDF5-0223-470A-8943-6841D86CDAFF}" type="presOf" srcId="{04B88C6D-F17E-4711-BAAC-3397716524DB}" destId="{14B1A09D-529F-4A9B-95C1-83963C2F717C}" srcOrd="0" destOrd="0" presId="urn:microsoft.com/office/officeart/2005/8/layout/default"/>
    <dgm:cxn modelId="{42A14785-ECBA-4A76-A5B4-3958D905BF63}" type="presParOf" srcId="{4F4A1E64-665F-4B5A-9EDF-14136E3A6097}" destId="{37ADE715-EA80-4E7F-BBA7-4BBC0262017D}" srcOrd="0" destOrd="0" presId="urn:microsoft.com/office/officeart/2005/8/layout/default"/>
    <dgm:cxn modelId="{8205690C-C8CF-4CBE-8CDE-1CA1C37F4615}" type="presParOf" srcId="{4F4A1E64-665F-4B5A-9EDF-14136E3A6097}" destId="{EDB136B4-1A63-4306-B1C1-55E7C185B4CF}" srcOrd="1" destOrd="0" presId="urn:microsoft.com/office/officeart/2005/8/layout/default"/>
    <dgm:cxn modelId="{C55E44A5-AF05-4C59-BA1E-6046DC8113A7}" type="presParOf" srcId="{4F4A1E64-665F-4B5A-9EDF-14136E3A6097}" destId="{CB6F0D1B-CD6C-41BD-A6B2-DAFDA3F14F69}" srcOrd="2" destOrd="0" presId="urn:microsoft.com/office/officeart/2005/8/layout/default"/>
    <dgm:cxn modelId="{43CBB002-E82B-43DD-8670-8D37079CFBB2}" type="presParOf" srcId="{4F4A1E64-665F-4B5A-9EDF-14136E3A6097}" destId="{E15C41F5-FE0A-4D2C-BDDB-C4751EEACD98}" srcOrd="3" destOrd="0" presId="urn:microsoft.com/office/officeart/2005/8/layout/default"/>
    <dgm:cxn modelId="{BAE711A4-9F11-4538-A01E-486016D31C98}" type="presParOf" srcId="{4F4A1E64-665F-4B5A-9EDF-14136E3A6097}" destId="{9B0BF8FE-FFCD-4A1C-842F-31118F725F94}" srcOrd="4" destOrd="0" presId="urn:microsoft.com/office/officeart/2005/8/layout/default"/>
    <dgm:cxn modelId="{22AA7DF6-0A37-4D48-833E-9E57CD96F86B}" type="presParOf" srcId="{4F4A1E64-665F-4B5A-9EDF-14136E3A6097}" destId="{98836CBC-1BEC-4257-A9D9-5A5DDD486302}" srcOrd="5" destOrd="0" presId="urn:microsoft.com/office/officeart/2005/8/layout/default"/>
    <dgm:cxn modelId="{6522BF22-88EB-4776-9BC5-A64A86805412}" type="presParOf" srcId="{4F4A1E64-665F-4B5A-9EDF-14136E3A6097}" destId="{14B1A09D-529F-4A9B-95C1-83963C2F717C}" srcOrd="6" destOrd="0" presId="urn:microsoft.com/office/officeart/2005/8/layout/default"/>
    <dgm:cxn modelId="{C39F65A8-1D57-4F00-9FBE-E639643E5CCB}" type="presParOf" srcId="{4F4A1E64-665F-4B5A-9EDF-14136E3A6097}" destId="{E548934E-F251-49F4-8BC0-057E4AAAAD8F}" srcOrd="7" destOrd="0" presId="urn:microsoft.com/office/officeart/2005/8/layout/default"/>
    <dgm:cxn modelId="{99163939-9800-434E-A7E6-3E56FE129D15}" type="presParOf" srcId="{4F4A1E64-665F-4B5A-9EDF-14136E3A6097}" destId="{F0F80C5D-B68F-45A6-BDA0-EF942FCEE9F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D912E-7B7E-4C41-BF19-19C7EE912F8C}">
      <dsp:nvSpPr>
        <dsp:cNvPr id="0" name=""/>
        <dsp:cNvSpPr/>
      </dsp:nvSpPr>
      <dsp:spPr>
        <a:xfrm>
          <a:off x="0" y="2449773"/>
          <a:ext cx="6266011" cy="0"/>
        </a:xfrm>
        <a:prstGeom prst="line">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4C6EC5-A102-4F1F-BD50-A556A450114C}">
      <dsp:nvSpPr>
        <dsp:cNvPr id="0" name=""/>
        <dsp:cNvSpPr/>
      </dsp:nvSpPr>
      <dsp:spPr>
        <a:xfrm>
          <a:off x="151112" y="1518859"/>
          <a:ext cx="2205097" cy="58794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10:00 – 10:45</a:t>
          </a:r>
        </a:p>
      </dsp:txBody>
      <dsp:txXfrm>
        <a:off x="151112" y="1518859"/>
        <a:ext cx="2205097" cy="587945"/>
      </dsp:txXfrm>
    </dsp:sp>
    <dsp:sp modelId="{97EDE3A3-8C00-49FD-A04C-1773B3842025}">
      <dsp:nvSpPr>
        <dsp:cNvPr id="0" name=""/>
        <dsp:cNvSpPr/>
      </dsp:nvSpPr>
      <dsp:spPr>
        <a:xfrm>
          <a:off x="151112" y="37971"/>
          <a:ext cx="2205097" cy="148088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Heather Brunskell-Evans: Gender Development Identity Services and the invention of ’The Transgender Child’.</a:t>
          </a:r>
        </a:p>
      </dsp:txBody>
      <dsp:txXfrm>
        <a:off x="151112" y="37971"/>
        <a:ext cx="2205097" cy="1480888"/>
      </dsp:txXfrm>
    </dsp:sp>
    <dsp:sp modelId="{620FD92A-1922-4D34-BFBE-ACF2CAF9CE04}">
      <dsp:nvSpPr>
        <dsp:cNvPr id="0" name=""/>
        <dsp:cNvSpPr/>
      </dsp:nvSpPr>
      <dsp:spPr>
        <a:xfrm>
          <a:off x="1253661" y="2106805"/>
          <a:ext cx="0" cy="342968"/>
        </a:xfrm>
        <a:prstGeom prst="line">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907939-9BD6-4D22-AD92-AFBCC8EB1A6A}">
      <dsp:nvSpPr>
        <dsp:cNvPr id="0" name=""/>
        <dsp:cNvSpPr/>
      </dsp:nvSpPr>
      <dsp:spPr>
        <a:xfrm>
          <a:off x="1404008" y="2792741"/>
          <a:ext cx="2205097" cy="587945"/>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10:45 – 11:30</a:t>
          </a:r>
        </a:p>
      </dsp:txBody>
      <dsp:txXfrm>
        <a:off x="1404008" y="2792741"/>
        <a:ext cx="2205097" cy="587945"/>
      </dsp:txXfrm>
    </dsp:sp>
    <dsp:sp modelId="{4E90B4AC-A24A-4B80-8855-F1BDF93EAE5B}">
      <dsp:nvSpPr>
        <dsp:cNvPr id="0" name=""/>
        <dsp:cNvSpPr/>
      </dsp:nvSpPr>
      <dsp:spPr>
        <a:xfrm>
          <a:off x="1404008" y="3380687"/>
          <a:ext cx="2205097" cy="1295777"/>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Maureen O’Hara: Gender Ideology and Erosion of Child Safeguarding Principles.</a:t>
          </a:r>
        </a:p>
      </dsp:txBody>
      <dsp:txXfrm>
        <a:off x="1404008" y="3380687"/>
        <a:ext cx="2205097" cy="1295777"/>
      </dsp:txXfrm>
    </dsp:sp>
    <dsp:sp modelId="{ACE51CC6-3335-4767-8DCD-901165E35272}">
      <dsp:nvSpPr>
        <dsp:cNvPr id="0" name=""/>
        <dsp:cNvSpPr/>
      </dsp:nvSpPr>
      <dsp:spPr>
        <a:xfrm>
          <a:off x="2506557" y="2449773"/>
          <a:ext cx="0" cy="342968"/>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687D58-17E1-487F-B3A9-110DD2CC1F81}">
      <dsp:nvSpPr>
        <dsp:cNvPr id="0" name=""/>
        <dsp:cNvSpPr/>
      </dsp:nvSpPr>
      <dsp:spPr>
        <a:xfrm rot="2700000">
          <a:off x="1215551" y="2411663"/>
          <a:ext cx="76219" cy="76219"/>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C733352-FAF1-48B6-8501-16714D994311}">
      <dsp:nvSpPr>
        <dsp:cNvPr id="0" name=""/>
        <dsp:cNvSpPr/>
      </dsp:nvSpPr>
      <dsp:spPr>
        <a:xfrm rot="2700000">
          <a:off x="2468447" y="2411663"/>
          <a:ext cx="76219" cy="76219"/>
        </a:xfrm>
        <a:prstGeom prst="rect">
          <a:avLst/>
        </a:prstGeom>
        <a:gradFill rotWithShape="0">
          <a:gsLst>
            <a:gs pos="0">
              <a:schemeClr val="accent3">
                <a:tint val="96000"/>
                <a:lumMod val="104000"/>
              </a:schemeClr>
            </a:gs>
            <a:gs pos="100000">
              <a:schemeClr val="accent3">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EB507FC-BDCE-4DC8-96D8-F4881FC29B85}">
      <dsp:nvSpPr>
        <dsp:cNvPr id="0" name=""/>
        <dsp:cNvSpPr/>
      </dsp:nvSpPr>
      <dsp:spPr>
        <a:xfrm>
          <a:off x="2656904" y="1518859"/>
          <a:ext cx="2205097" cy="58794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11:45 – 12:30</a:t>
          </a:r>
        </a:p>
      </dsp:txBody>
      <dsp:txXfrm>
        <a:off x="2656904" y="1518859"/>
        <a:ext cx="2205097" cy="587945"/>
      </dsp:txXfrm>
    </dsp:sp>
    <dsp:sp modelId="{25A37825-3BDC-4F67-AC5E-6C0F789A7B73}">
      <dsp:nvSpPr>
        <dsp:cNvPr id="0" name=""/>
        <dsp:cNvSpPr/>
      </dsp:nvSpPr>
      <dsp:spPr>
        <a:xfrm>
          <a:off x="2656904" y="37971"/>
          <a:ext cx="2205097" cy="1480888"/>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Tracy Shaw, Safe Schools Alliance: Equality and Diversity Policy Red Flags in Schools (and what to do about them).</a:t>
          </a:r>
        </a:p>
      </dsp:txBody>
      <dsp:txXfrm>
        <a:off x="2656904" y="37971"/>
        <a:ext cx="2205097" cy="1480888"/>
      </dsp:txXfrm>
    </dsp:sp>
    <dsp:sp modelId="{A1BC9187-25D5-4E41-AEAB-F253F2720510}">
      <dsp:nvSpPr>
        <dsp:cNvPr id="0" name=""/>
        <dsp:cNvSpPr/>
      </dsp:nvSpPr>
      <dsp:spPr>
        <a:xfrm>
          <a:off x="3759453" y="2106805"/>
          <a:ext cx="0" cy="342968"/>
        </a:xfrm>
        <a:prstGeom prst="line">
          <a:avLst/>
        </a:pr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44A8F-20F4-4BEE-A11E-1E0AF2A349A3}">
      <dsp:nvSpPr>
        <dsp:cNvPr id="0" name=""/>
        <dsp:cNvSpPr/>
      </dsp:nvSpPr>
      <dsp:spPr>
        <a:xfrm>
          <a:off x="3909801" y="2792741"/>
          <a:ext cx="2205097" cy="587945"/>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13:30 – 14:15</a:t>
          </a:r>
        </a:p>
      </dsp:txBody>
      <dsp:txXfrm>
        <a:off x="3909801" y="2792741"/>
        <a:ext cx="2205097" cy="587945"/>
      </dsp:txXfrm>
    </dsp:sp>
    <dsp:sp modelId="{E0346298-1CF3-437B-9AAA-BF0D9009CBB5}">
      <dsp:nvSpPr>
        <dsp:cNvPr id="0" name=""/>
        <dsp:cNvSpPr/>
      </dsp:nvSpPr>
      <dsp:spPr>
        <a:xfrm>
          <a:off x="3909801" y="3380687"/>
          <a:ext cx="2205097" cy="129577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Stephanie Davies-Arai: The Transgender Child: The Creation of an Emblem for a Political Movement</a:t>
          </a:r>
        </a:p>
      </dsp:txBody>
      <dsp:txXfrm>
        <a:off x="3909801" y="3380687"/>
        <a:ext cx="2205097" cy="1295777"/>
      </dsp:txXfrm>
    </dsp:sp>
    <dsp:sp modelId="{85222B62-0D65-4602-82C1-6C84F06F91BE}">
      <dsp:nvSpPr>
        <dsp:cNvPr id="0" name=""/>
        <dsp:cNvSpPr/>
      </dsp:nvSpPr>
      <dsp:spPr>
        <a:xfrm>
          <a:off x="5012349" y="2449773"/>
          <a:ext cx="0" cy="342968"/>
        </a:xfrm>
        <a:prstGeom prst="line">
          <a:avLst/>
        </a:pr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CCDD5F-904C-4C2C-88DB-3D7AEB3AA042}">
      <dsp:nvSpPr>
        <dsp:cNvPr id="0" name=""/>
        <dsp:cNvSpPr/>
      </dsp:nvSpPr>
      <dsp:spPr>
        <a:xfrm rot="2700000">
          <a:off x="3721344" y="2411663"/>
          <a:ext cx="76219" cy="76219"/>
        </a:xfrm>
        <a:prstGeom prst="rect">
          <a:avLst/>
        </a:prstGeom>
        <a:gradFill rotWithShape="0">
          <a:gsLst>
            <a:gs pos="0">
              <a:schemeClr val="accent4">
                <a:tint val="96000"/>
                <a:lumMod val="104000"/>
              </a:schemeClr>
            </a:gs>
            <a:gs pos="100000">
              <a:schemeClr val="accent4">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6C41FA0-DCFD-4BDC-A6B8-138CDC423256}">
      <dsp:nvSpPr>
        <dsp:cNvPr id="0" name=""/>
        <dsp:cNvSpPr/>
      </dsp:nvSpPr>
      <dsp:spPr>
        <a:xfrm rot="2700000">
          <a:off x="4974240" y="2411663"/>
          <a:ext cx="76219" cy="76219"/>
        </a:xfrm>
        <a:prstGeom prst="rect">
          <a:avLst/>
        </a:prstGeom>
        <a:gradFill rotWithShape="0">
          <a:gsLst>
            <a:gs pos="0">
              <a:schemeClr val="accent5">
                <a:tint val="96000"/>
                <a:lumMod val="104000"/>
              </a:schemeClr>
            </a:gs>
            <a:gs pos="100000">
              <a:schemeClr val="accent5">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DE715-EA80-4E7F-BBA7-4BBC0262017D}">
      <dsp:nvSpPr>
        <dsp:cNvPr id="0" name=""/>
        <dsp:cNvSpPr/>
      </dsp:nvSpPr>
      <dsp:spPr>
        <a:xfrm>
          <a:off x="606660" y="740"/>
          <a:ext cx="2856360" cy="171381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14.15 – 15.00: </a:t>
          </a:r>
          <a:r>
            <a:rPr lang="en-US" sz="2300" b="1" kern="1200"/>
            <a:t>Susan Matthews</a:t>
          </a:r>
          <a:r>
            <a:rPr lang="en-US" sz="2300" kern="1200"/>
            <a:t>: </a:t>
          </a:r>
          <a:r>
            <a:rPr lang="en-US" sz="2300" u="sng" kern="1200"/>
            <a:t>How to Create a Gender Obsession</a:t>
          </a:r>
          <a:r>
            <a:rPr lang="en-US" sz="2300" kern="1200"/>
            <a:t>. </a:t>
          </a:r>
        </a:p>
      </dsp:txBody>
      <dsp:txXfrm>
        <a:off x="606660" y="740"/>
        <a:ext cx="2856360" cy="1713816"/>
      </dsp:txXfrm>
    </dsp:sp>
    <dsp:sp modelId="{CB6F0D1B-CD6C-41BD-A6B2-DAFDA3F14F69}">
      <dsp:nvSpPr>
        <dsp:cNvPr id="0" name=""/>
        <dsp:cNvSpPr/>
      </dsp:nvSpPr>
      <dsp:spPr>
        <a:xfrm>
          <a:off x="3748657" y="740"/>
          <a:ext cx="2856360" cy="1713816"/>
        </a:xfrm>
        <a:prstGeom prst="rect">
          <a:avLst/>
        </a:prstGeom>
        <a:gradFill rotWithShape="0">
          <a:gsLst>
            <a:gs pos="0">
              <a:schemeClr val="accent2">
                <a:hueOff val="-177515"/>
                <a:satOff val="-1467"/>
                <a:lumOff val="-3137"/>
                <a:alphaOff val="0"/>
                <a:tint val="96000"/>
                <a:lumMod val="104000"/>
              </a:schemeClr>
            </a:gs>
            <a:gs pos="100000">
              <a:schemeClr val="accent2">
                <a:hueOff val="-177515"/>
                <a:satOff val="-1467"/>
                <a:lumOff val="-31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15.00 – 15.15: Comfort Break</a:t>
          </a:r>
        </a:p>
      </dsp:txBody>
      <dsp:txXfrm>
        <a:off x="3748657" y="740"/>
        <a:ext cx="2856360" cy="1713816"/>
      </dsp:txXfrm>
    </dsp:sp>
    <dsp:sp modelId="{9B0BF8FE-FFCD-4A1C-842F-31118F725F94}">
      <dsp:nvSpPr>
        <dsp:cNvPr id="0" name=""/>
        <dsp:cNvSpPr/>
      </dsp:nvSpPr>
      <dsp:spPr>
        <a:xfrm>
          <a:off x="6890653" y="740"/>
          <a:ext cx="2856360" cy="1713816"/>
        </a:xfrm>
        <a:prstGeom prst="rec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15.15 – 16.00: </a:t>
          </a:r>
          <a:r>
            <a:rPr lang="en-US" sz="2300" b="1" kern="1200"/>
            <a:t>Charlie Evans:</a:t>
          </a:r>
          <a:r>
            <a:rPr lang="en-US" sz="2300" kern="1200"/>
            <a:t> </a:t>
          </a:r>
          <a:r>
            <a:rPr lang="en-US" sz="2300" u="sng" kern="1200"/>
            <a:t>The Detransition Advocacy Network</a:t>
          </a:r>
          <a:endParaRPr lang="en-US" sz="2300" kern="1200"/>
        </a:p>
      </dsp:txBody>
      <dsp:txXfrm>
        <a:off x="6890653" y="740"/>
        <a:ext cx="2856360" cy="1713816"/>
      </dsp:txXfrm>
    </dsp:sp>
    <dsp:sp modelId="{14B1A09D-529F-4A9B-95C1-83963C2F717C}">
      <dsp:nvSpPr>
        <dsp:cNvPr id="0" name=""/>
        <dsp:cNvSpPr/>
      </dsp:nvSpPr>
      <dsp:spPr>
        <a:xfrm>
          <a:off x="2177658" y="2000193"/>
          <a:ext cx="2856360" cy="1713816"/>
        </a:xfrm>
        <a:prstGeom prst="rect">
          <a:avLst/>
        </a:prstGeom>
        <a:gradFill rotWithShape="0">
          <a:gsLst>
            <a:gs pos="0">
              <a:schemeClr val="accent2">
                <a:hueOff val="-532544"/>
                <a:satOff val="-4401"/>
                <a:lumOff val="-9412"/>
                <a:alphaOff val="0"/>
                <a:tint val="96000"/>
                <a:lumMod val="104000"/>
              </a:schemeClr>
            </a:gs>
            <a:gs pos="100000">
              <a:schemeClr val="accent2">
                <a:hueOff val="-532544"/>
                <a:satOff val="-4401"/>
                <a:lumOff val="-94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16.00- 17.00: Plenary to elucidate actions to address coming changes to SRE. </a:t>
          </a:r>
        </a:p>
      </dsp:txBody>
      <dsp:txXfrm>
        <a:off x="2177658" y="2000193"/>
        <a:ext cx="2856360" cy="1713816"/>
      </dsp:txXfrm>
    </dsp:sp>
    <dsp:sp modelId="{F0F80C5D-B68F-45A6-BDA0-EF942FCEE9FE}">
      <dsp:nvSpPr>
        <dsp:cNvPr id="0" name=""/>
        <dsp:cNvSpPr/>
      </dsp:nvSpPr>
      <dsp:spPr>
        <a:xfrm>
          <a:off x="5319655" y="2000193"/>
          <a:ext cx="2856360" cy="1713816"/>
        </a:xfrm>
        <a:prstGeom prst="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Thanks, summary and close– move to bar/book launch!</a:t>
          </a:r>
        </a:p>
      </dsp:txBody>
      <dsp:txXfrm>
        <a:off x="5319655" y="2000193"/>
        <a:ext cx="2856360" cy="171381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9E202-1101-4E25-8C2E-4F710007225D}" type="datetimeFigureOut">
              <a:rPr lang="en-GB" smtClean="0"/>
              <a:t>26/10/2019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DDACC-51F4-4B6A-8096-7B28CF2983DC}" type="slidenum">
              <a:rPr lang="en-GB" smtClean="0"/>
              <a:t>‹#›</a:t>
            </a:fld>
            <a:endParaRPr lang="en-GB"/>
          </a:p>
        </p:txBody>
      </p:sp>
    </p:spTree>
    <p:extLst>
      <p:ext uri="{BB962C8B-B14F-4D97-AF65-F5344CB8AC3E}">
        <p14:creationId xmlns:p14="http://schemas.microsoft.com/office/powerpoint/2010/main" val="395142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CAA61B-F4E0-490E-966B-898A0E9E959D}" type="datetime1">
              <a:rPr lang="en-US" smtClean="0"/>
              <a:t>10/26/2019</a:t>
            </a:fld>
            <a:endParaRPr lang="en-US" dirty="0"/>
          </a:p>
        </p:txBody>
      </p:sp>
      <p:sp>
        <p:nvSpPr>
          <p:cNvPr id="5" name="Footer Placeholder 4"/>
          <p:cNvSpPr>
            <a:spLocks noGrp="1"/>
          </p:cNvSpPr>
          <p:nvPr>
            <p:ph type="ftr" sz="quarter" idx="11"/>
          </p:nvPr>
        </p:nvSpPr>
        <p:spPr/>
        <p:txBody>
          <a:bodyPr/>
          <a:lstStyle/>
          <a:p>
            <a:r>
              <a:rPr lang="en-GB"/>
              <a:t>Womensdeclaration.com                           </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4449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5EDCE-CE1E-469F-9030-4CA798925798}"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092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1B773-EC61-4C89-A082-D1EEF08075BE}"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551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6956A-E174-4DDD-8E6C-0DBEF623F956}"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100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344CC-075C-4B64-9BA8-FC6E9FA6C5F9}"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977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FB6B832-5CD1-4B69-8133-F413B38B9BE1}" type="datetime1">
              <a:rPr lang="en-US" smtClean="0"/>
              <a:t>10/26/2019</a:t>
            </a:fld>
            <a:endParaRPr lang="en-US" dirty="0"/>
          </a:p>
        </p:txBody>
      </p:sp>
      <p:sp>
        <p:nvSpPr>
          <p:cNvPr id="4" name="Footer Placeholder 3"/>
          <p:cNvSpPr>
            <a:spLocks noGrp="1"/>
          </p:cNvSpPr>
          <p:nvPr>
            <p:ph type="ftr" sz="quarter" idx="11"/>
          </p:nvPr>
        </p:nvSpPr>
        <p:spPr/>
        <p:txBody>
          <a:bodyPr/>
          <a:lstStyle/>
          <a:p>
            <a:r>
              <a:rPr lang="en-GB"/>
              <a:t>Womensdeclaration.com                           </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661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A5A0FF6-85C6-4A85-A7D7-8C59BE5C8C57}" type="datetime1">
              <a:rPr lang="en-US" smtClean="0"/>
              <a:t>10/26/2019</a:t>
            </a:fld>
            <a:endParaRPr lang="en-US" dirty="0"/>
          </a:p>
        </p:txBody>
      </p:sp>
      <p:sp>
        <p:nvSpPr>
          <p:cNvPr id="4" name="Footer Placeholder 3"/>
          <p:cNvSpPr>
            <a:spLocks noGrp="1"/>
          </p:cNvSpPr>
          <p:nvPr>
            <p:ph type="ftr" sz="quarter" idx="11"/>
          </p:nvPr>
        </p:nvSpPr>
        <p:spPr/>
        <p:txBody>
          <a:bodyPr/>
          <a:lstStyle/>
          <a:p>
            <a:r>
              <a:rPr lang="en-GB"/>
              <a:t>Womensdeclaration.com                           </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429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105FA-53EC-4143-82DB-19E59E62D4A7}" type="datetime1">
              <a:rPr lang="en-US" smtClean="0"/>
              <a:t>10/26/2019</a:t>
            </a:fld>
            <a:endParaRPr lang="en-US" dirty="0"/>
          </a:p>
        </p:txBody>
      </p:sp>
      <p:sp>
        <p:nvSpPr>
          <p:cNvPr id="5" name="Footer Placeholder 4"/>
          <p:cNvSpPr>
            <a:spLocks noGrp="1"/>
          </p:cNvSpPr>
          <p:nvPr>
            <p:ph type="ftr" sz="quarter" idx="11"/>
          </p:nvPr>
        </p:nvSpPr>
        <p:spPr/>
        <p:txBody>
          <a:bodyPr/>
          <a:lstStyle/>
          <a:p>
            <a:r>
              <a:rPr lang="en-GB"/>
              <a:t>Womensdeclaration.com                           </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177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6EB0-6550-423A-BCDD-129362CC688D}" type="datetime1">
              <a:rPr lang="en-US" smtClean="0"/>
              <a:t>10/26/2019</a:t>
            </a:fld>
            <a:endParaRPr lang="en-US" dirty="0"/>
          </a:p>
        </p:txBody>
      </p:sp>
      <p:sp>
        <p:nvSpPr>
          <p:cNvPr id="5" name="Footer Placeholder 4"/>
          <p:cNvSpPr>
            <a:spLocks noGrp="1"/>
          </p:cNvSpPr>
          <p:nvPr>
            <p:ph type="ftr" sz="quarter" idx="11"/>
          </p:nvPr>
        </p:nvSpPr>
        <p:spPr/>
        <p:txBody>
          <a:bodyPr/>
          <a:lstStyle/>
          <a:p>
            <a:r>
              <a:rPr lang="en-GB"/>
              <a:t>Womensdeclaration.com                           </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93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B484F-EA17-472F-B5C4-57F34C389FBF}" type="datetime1">
              <a:rPr lang="en-US" smtClean="0"/>
              <a:t>10/26/2019</a:t>
            </a:fld>
            <a:endParaRPr lang="en-US" dirty="0"/>
          </a:p>
        </p:txBody>
      </p:sp>
      <p:sp>
        <p:nvSpPr>
          <p:cNvPr id="5" name="Footer Placeholder 4"/>
          <p:cNvSpPr>
            <a:spLocks noGrp="1"/>
          </p:cNvSpPr>
          <p:nvPr>
            <p:ph type="ftr" sz="quarter" idx="11"/>
          </p:nvPr>
        </p:nvSpPr>
        <p:spPr/>
        <p:txBody>
          <a:bodyPr/>
          <a:lstStyle/>
          <a:p>
            <a:r>
              <a:rPr lang="en-GB"/>
              <a:t>Womensdeclaration.com                           </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974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73791C-2A08-4EBD-B285-524D033EA031}" type="datetime1">
              <a:rPr lang="en-US" smtClean="0"/>
              <a:t>10/26/2019</a:t>
            </a:fld>
            <a:endParaRPr lang="en-US" dirty="0"/>
          </a:p>
        </p:txBody>
      </p:sp>
      <p:sp>
        <p:nvSpPr>
          <p:cNvPr id="5" name="Footer Placeholder 4"/>
          <p:cNvSpPr>
            <a:spLocks noGrp="1"/>
          </p:cNvSpPr>
          <p:nvPr>
            <p:ph type="ftr" sz="quarter" idx="11"/>
          </p:nvPr>
        </p:nvSpPr>
        <p:spPr/>
        <p:txBody>
          <a:bodyPr/>
          <a:lstStyle/>
          <a:p>
            <a:r>
              <a:rPr lang="en-GB"/>
              <a:t>Womensdeclaration.com                           </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6298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8FEF0-05F4-448F-BA7F-F61C7D251113}"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327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5ECA50-83B1-4C33-9FBF-A5DD3567FF60}" type="datetime1">
              <a:rPr lang="en-US" smtClean="0"/>
              <a:t>10/26/2019</a:t>
            </a:fld>
            <a:endParaRPr lang="en-US" dirty="0"/>
          </a:p>
        </p:txBody>
      </p:sp>
      <p:sp>
        <p:nvSpPr>
          <p:cNvPr id="8" name="Footer Placeholder 7"/>
          <p:cNvSpPr>
            <a:spLocks noGrp="1"/>
          </p:cNvSpPr>
          <p:nvPr>
            <p:ph type="ftr" sz="quarter" idx="11"/>
          </p:nvPr>
        </p:nvSpPr>
        <p:spPr/>
        <p:txBody>
          <a:bodyPr/>
          <a:lstStyle/>
          <a:p>
            <a:r>
              <a:rPr lang="en-GB"/>
              <a:t>Womensdeclaration.com                           </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0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EE4D0-E251-4A9D-AFFB-FF315451A4BB}" type="datetime1">
              <a:rPr lang="en-US" smtClean="0"/>
              <a:t>10/26/2019</a:t>
            </a:fld>
            <a:endParaRPr lang="en-US" dirty="0"/>
          </a:p>
        </p:txBody>
      </p:sp>
      <p:sp>
        <p:nvSpPr>
          <p:cNvPr id="4" name="Footer Placeholder 3"/>
          <p:cNvSpPr>
            <a:spLocks noGrp="1"/>
          </p:cNvSpPr>
          <p:nvPr>
            <p:ph type="ftr" sz="quarter" idx="11"/>
          </p:nvPr>
        </p:nvSpPr>
        <p:spPr/>
        <p:txBody>
          <a:bodyPr/>
          <a:lstStyle/>
          <a:p>
            <a:r>
              <a:rPr lang="en-GB"/>
              <a:t>Womensdeclaration.com                           </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03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AE5F9-1909-4759-BF86-DF89E3BD23B5}" type="datetime1">
              <a:rPr lang="en-US" smtClean="0"/>
              <a:t>10/26/2019</a:t>
            </a:fld>
            <a:endParaRPr lang="en-US" dirty="0"/>
          </a:p>
        </p:txBody>
      </p:sp>
      <p:sp>
        <p:nvSpPr>
          <p:cNvPr id="3" name="Footer Placeholder 2"/>
          <p:cNvSpPr>
            <a:spLocks noGrp="1"/>
          </p:cNvSpPr>
          <p:nvPr>
            <p:ph type="ftr" sz="quarter" idx="11"/>
          </p:nvPr>
        </p:nvSpPr>
        <p:spPr/>
        <p:txBody>
          <a:bodyPr/>
          <a:lstStyle/>
          <a:p>
            <a:r>
              <a:rPr lang="en-GB"/>
              <a:t>Womensdeclaration.com                           </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09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81707-9EEF-4F08-90BA-FB3D9AA1BFC9}" type="datetime1">
              <a:rPr lang="en-US" smtClean="0"/>
              <a:t>10/26/2019</a:t>
            </a:fld>
            <a:endParaRPr lang="en-US" dirty="0"/>
          </a:p>
        </p:txBody>
      </p:sp>
      <p:sp>
        <p:nvSpPr>
          <p:cNvPr id="6" name="Footer Placeholder 5"/>
          <p:cNvSpPr>
            <a:spLocks noGrp="1"/>
          </p:cNvSpPr>
          <p:nvPr>
            <p:ph type="ftr" sz="quarter" idx="11"/>
          </p:nvPr>
        </p:nvSpPr>
        <p:spPr/>
        <p:txBody>
          <a:bodyPr/>
          <a:lstStyle/>
          <a:p>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6399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12C19-B10E-40F3-AA0E-B52302C4318A}" type="datetime1">
              <a:rPr lang="en-US" smtClean="0"/>
              <a:t>10/26/2019</a:t>
            </a:fld>
            <a:endParaRPr lang="en-US" dirty="0"/>
          </a:p>
        </p:txBody>
      </p:sp>
      <p:sp>
        <p:nvSpPr>
          <p:cNvPr id="6" name="Footer Placeholder 5"/>
          <p:cNvSpPr>
            <a:spLocks noGrp="1"/>
          </p:cNvSpPr>
          <p:nvPr>
            <p:ph type="ftr" sz="quarter" idx="11"/>
          </p:nvPr>
        </p:nvSpPr>
        <p:spPr/>
        <p:txBody>
          <a:bodyPr/>
          <a:lstStyle/>
          <a:p>
            <a:pPr algn="l"/>
            <a:r>
              <a:rPr lang="en-GB"/>
              <a:t>Womensdeclaration.com                           </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506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54737BD-7578-4751-A7AD-CEB9857A5D67}" type="datetime1">
              <a:rPr lang="en-US" smtClean="0"/>
              <a:t>10/26/2019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GB"/>
              <a:t>Womensdeclaration.com                           </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421055886"/>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62" r:id="rId4"/>
    <p:sldLayoutId id="2147483663" r:id="rId5"/>
    <p:sldLayoutId id="2147483664" r:id="rId6"/>
    <p:sldLayoutId id="2147483665" r:id="rId7"/>
    <p:sldLayoutId id="2147483666" r:id="rId8"/>
    <p:sldLayoutId id="2147483667" r:id="rId9"/>
    <p:sldLayoutId id="2147483668" r:id="rId10"/>
    <p:sldLayoutId id="2147483675" r:id="rId11"/>
    <p:sldLayoutId id="2147483669" r:id="rId12"/>
    <p:sldLayoutId id="2147483670" r:id="rId13"/>
    <p:sldLayoutId id="2147483671" r:id="rId14"/>
    <p:sldLayoutId id="2147483672" r:id="rId15"/>
    <p:sldLayoutId id="2147483673" r:id="rId16"/>
    <p:sldLayoutId id="2147483674" r:id="rId17"/>
  </p:sldLayoutIdLst>
  <p:hf sldNum="0" hd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times.co.uk/edition/news/parents-battle-state-sponsored-sterilisation-of-trans-children-mb55fxt6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E096-03AF-4469-A76C-723753C36093}"/>
              </a:ext>
            </a:extLst>
          </p:cNvPr>
          <p:cNvSpPr>
            <a:spLocks noGrp="1"/>
          </p:cNvSpPr>
          <p:nvPr>
            <p:ph type="ctrTitle"/>
          </p:nvPr>
        </p:nvSpPr>
        <p:spPr>
          <a:xfrm>
            <a:off x="1370693" y="4511814"/>
            <a:ext cx="9440034" cy="1130260"/>
          </a:xfrm>
        </p:spPr>
        <p:txBody>
          <a:bodyPr>
            <a:normAutofit/>
          </a:bodyPr>
          <a:lstStyle/>
          <a:p>
            <a:pPr>
              <a:lnSpc>
                <a:spcPct val="90000"/>
              </a:lnSpc>
            </a:pPr>
            <a:r>
              <a:rPr lang="en-GB" sz="2600" dirty="0">
                <a:latin typeface="Baskerville Old Face" panose="02020602080505020303" pitchFamily="18" charset="0"/>
              </a:rPr>
              <a:t>The Invention of the Transgender Child: A New Sex Education? </a:t>
            </a:r>
            <a:br>
              <a:rPr lang="en-GB" sz="2600" dirty="0"/>
            </a:br>
            <a:endParaRPr lang="en-GB" sz="2600" dirty="0"/>
          </a:p>
        </p:txBody>
      </p:sp>
      <p:sp>
        <p:nvSpPr>
          <p:cNvPr id="3" name="Subtitle 2">
            <a:extLst>
              <a:ext uri="{FF2B5EF4-FFF2-40B4-BE49-F238E27FC236}">
                <a16:creationId xmlns:a16="http://schemas.microsoft.com/office/drawing/2014/main" id="{DD628487-3081-43B2-9C25-E9BB3D5BD321}"/>
              </a:ext>
            </a:extLst>
          </p:cNvPr>
          <p:cNvSpPr>
            <a:spLocks noGrp="1"/>
          </p:cNvSpPr>
          <p:nvPr>
            <p:ph type="subTitle" idx="1"/>
          </p:nvPr>
        </p:nvSpPr>
        <p:spPr>
          <a:xfrm>
            <a:off x="1370693" y="5642074"/>
            <a:ext cx="9440034" cy="505230"/>
          </a:xfrm>
        </p:spPr>
        <p:txBody>
          <a:bodyPr>
            <a:normAutofit/>
          </a:bodyPr>
          <a:lstStyle/>
          <a:p>
            <a:r>
              <a:rPr lang="en-GB" dirty="0">
                <a:effectLst/>
                <a:latin typeface="Baskerville Old Face" panose="02020602080505020303" pitchFamily="18" charset="0"/>
              </a:rPr>
              <a:t>Sunday 27</a:t>
            </a:r>
            <a:r>
              <a:rPr lang="en-GB" baseline="30000" dirty="0">
                <a:effectLst/>
                <a:latin typeface="Baskerville Old Face" panose="02020602080505020303" pitchFamily="18" charset="0"/>
              </a:rPr>
              <a:t>th</a:t>
            </a:r>
            <a:r>
              <a:rPr lang="en-GB" dirty="0">
                <a:effectLst/>
                <a:latin typeface="Baskerville Old Face" panose="02020602080505020303" pitchFamily="18" charset="0"/>
              </a:rPr>
              <a:t> October 2019.</a:t>
            </a:r>
          </a:p>
          <a:p>
            <a:endParaRPr lang="en-GB" dirty="0"/>
          </a:p>
        </p:txBody>
      </p:sp>
      <p:pic>
        <p:nvPicPr>
          <p:cNvPr id="14" name="Picture 13">
            <a:extLst>
              <a:ext uri="{FF2B5EF4-FFF2-40B4-BE49-F238E27FC236}">
                <a16:creationId xmlns:a16="http://schemas.microsoft.com/office/drawing/2014/main" id="{D04C0182-96E7-4A1B-8EAB-F910C2F3ED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28022" y="547807"/>
            <a:ext cx="10935956" cy="3816806"/>
          </a:xfrm>
          <a:prstGeom prst="rect">
            <a:avLst/>
          </a:prstGeom>
        </p:spPr>
      </p:pic>
      <p:pic>
        <p:nvPicPr>
          <p:cNvPr id="6" name="imgBlkFront" descr="A girl holding a sign&#10;&#10;Description automatically generated">
            <a:extLst>
              <a:ext uri="{FF2B5EF4-FFF2-40B4-BE49-F238E27FC236}">
                <a16:creationId xmlns:a16="http://schemas.microsoft.com/office/drawing/2014/main" id="{645F5221-5941-4450-B0F4-2019C9A1E90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2313727" y="839047"/>
            <a:ext cx="2301906" cy="3219450"/>
          </a:xfrm>
          <a:prstGeom prst="rect">
            <a:avLst/>
          </a:prstGeom>
          <a:noFill/>
        </p:spPr>
      </p:pic>
      <p:pic>
        <p:nvPicPr>
          <p:cNvPr id="4" name="Picture 3" descr="A picture containing drawing&#10;&#10;Description automatically generated">
            <a:extLst>
              <a:ext uri="{FF2B5EF4-FFF2-40B4-BE49-F238E27FC236}">
                <a16:creationId xmlns:a16="http://schemas.microsoft.com/office/drawing/2014/main" id="{2A26E6D2-69B2-40E6-AD22-D0BB8CC27702}"/>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6170821" y="1434680"/>
            <a:ext cx="5102352" cy="2028184"/>
          </a:xfrm>
          <a:prstGeom prst="rect">
            <a:avLst/>
          </a:prstGeom>
          <a:noFill/>
        </p:spPr>
      </p:pic>
      <p:sp>
        <p:nvSpPr>
          <p:cNvPr id="5" name="Footer Placeholder 4">
            <a:extLst>
              <a:ext uri="{FF2B5EF4-FFF2-40B4-BE49-F238E27FC236}">
                <a16:creationId xmlns:a16="http://schemas.microsoft.com/office/drawing/2014/main" id="{8F9E107D-2AF3-4B4E-BDA4-73CCDCCDA599}"/>
              </a:ext>
            </a:extLst>
          </p:cNvPr>
          <p:cNvSpPr>
            <a:spLocks noGrp="1"/>
          </p:cNvSpPr>
          <p:nvPr>
            <p:ph type="ftr" sz="quarter" idx="11"/>
          </p:nvPr>
        </p:nvSpPr>
        <p:spPr>
          <a:xfrm>
            <a:off x="278795" y="6354702"/>
            <a:ext cx="6672865" cy="365125"/>
          </a:xfrm>
        </p:spPr>
        <p:txBody>
          <a:bodyPr/>
          <a:lstStyle/>
          <a:p>
            <a:r>
              <a:rPr lang="en-GB"/>
              <a:t>Womensdeclaration.com                           </a:t>
            </a:r>
            <a:endParaRPr lang="en-US" dirty="0"/>
          </a:p>
        </p:txBody>
      </p:sp>
    </p:spTree>
    <p:extLst>
      <p:ext uri="{BB962C8B-B14F-4D97-AF65-F5344CB8AC3E}">
        <p14:creationId xmlns:p14="http://schemas.microsoft.com/office/powerpoint/2010/main" val="345488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16.00- 17.00: Plenary to elucidate actions to address coming changes to SRE. Thanks, summary and close– move to bar/book launch!</a:t>
            </a: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4365034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913796" y="643465"/>
            <a:ext cx="3382638" cy="1370605"/>
          </a:xfrm>
        </p:spPr>
        <p:txBody>
          <a:bodyPr vert="horz" lIns="91440" tIns="45720" rIns="91440" bIns="45720" rtlCol="0" anchor="ctr">
            <a:normAutofit/>
          </a:bodyPr>
          <a:lstStyle/>
          <a:p>
            <a:pPr algn="l">
              <a:lnSpc>
                <a:spcPct val="90000"/>
              </a:lnSpc>
            </a:pPr>
            <a:r>
              <a:rPr lang="en-US"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The Invention of the Transgender Child: A New Sex Education? </a:t>
            </a:r>
            <a:br>
              <a:rPr lang="en-US"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endParaRPr lang="en-US"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sp>
        <p:nvSpPr>
          <p:cNvPr id="6" name="Rectangle 5">
            <a:extLst>
              <a:ext uri="{FF2B5EF4-FFF2-40B4-BE49-F238E27FC236}">
                <a16:creationId xmlns:a16="http://schemas.microsoft.com/office/drawing/2014/main" id="{4BA8CE00-324F-4A02-992F-87C3BC883771}"/>
              </a:ext>
            </a:extLst>
          </p:cNvPr>
          <p:cNvSpPr/>
          <p:nvPr/>
        </p:nvSpPr>
        <p:spPr>
          <a:xfrm>
            <a:off x="913796" y="2247153"/>
            <a:ext cx="3358084" cy="3544046"/>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buClr>
                <a:schemeClr val="tx2"/>
              </a:buClr>
              <a:buSzPct val="70000"/>
              <a:buFont typeface="Wingdings 2" charset="2"/>
            </a:pPr>
            <a:r>
              <a:rPr lang="en-US"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“This book makes a major contribution to the understanding of the phenomenon of transgenderism and gender dysphoria. It will be a key reference work for many years to come.” </a:t>
            </a:r>
          </a:p>
          <a:p>
            <a:pPr defTabSz="457200">
              <a:lnSpc>
                <a:spcPct val="90000"/>
              </a:lnSpc>
              <a:spcBef>
                <a:spcPct val="20000"/>
              </a:spcBef>
              <a:spcAft>
                <a:spcPts val="600"/>
              </a:spcAft>
              <a:buClr>
                <a:schemeClr val="tx2"/>
              </a:buClr>
              <a:buSzPct val="70000"/>
              <a:buFont typeface="Wingdings 2" charset="2"/>
            </a:pPr>
            <a:r>
              <a:rPr lang="en-US"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Bell, Psychoanalyst and Consultant Psychiatrist, Tavistock and Portman NHS Foundation Trust. </a:t>
            </a:r>
          </a:p>
          <a:p>
            <a:pPr defTabSz="457200">
              <a:lnSpc>
                <a:spcPct val="90000"/>
              </a:lnSpc>
              <a:spcBef>
                <a:spcPct val="20000"/>
              </a:spcBef>
              <a:spcAft>
                <a:spcPts val="600"/>
              </a:spcAft>
              <a:buClr>
                <a:schemeClr val="tx2"/>
              </a:buClr>
              <a:buSzPct val="70000"/>
              <a:buFont typeface="Wingdings 2" charset="2"/>
            </a:pPr>
            <a:r>
              <a:rPr lang="en-US"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Available to buy today at a 20% discount</a:t>
            </a:r>
          </a:p>
        </p:txBody>
      </p:sp>
      <p:pic>
        <p:nvPicPr>
          <p:cNvPr id="5" name="Content Placeholder 4">
            <a:extLst>
              <a:ext uri="{FF2B5EF4-FFF2-40B4-BE49-F238E27FC236}">
                <a16:creationId xmlns:a16="http://schemas.microsoft.com/office/drawing/2014/main" id="{D8F041D5-C030-4DB0-83BA-57D2C1878149}"/>
              </a:ext>
            </a:extLst>
          </p:cNvPr>
          <p:cNvPicPr>
            <a:picLocks noGrp="1" noChangeAspect="1"/>
          </p:cNvPicPr>
          <p:nvPr>
            <p:ph idx="1"/>
          </p:nvPr>
        </p:nvPicPr>
        <p:blipFill>
          <a:blip r:embed="rId3"/>
          <a:stretch>
            <a:fillRect/>
          </a:stretch>
        </p:blipFill>
        <p:spPr>
          <a:xfrm>
            <a:off x="6386956" y="643466"/>
            <a:ext cx="3689967" cy="5147733"/>
          </a:xfrm>
          <a:prstGeom prst="rect">
            <a:avLst/>
          </a:prstGeom>
        </p:spPr>
      </p:pic>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913795" y="6000749"/>
            <a:ext cx="6672865" cy="365125"/>
          </a:xfrm>
        </p:spPr>
        <p:txBody>
          <a:bodyPr vert="horz" lIns="91440" tIns="45720" rIns="91440" bIns="45720" rtlCol="0" anchor="ctr">
            <a:normAutofit/>
          </a:bodyPr>
          <a:lstStyle/>
          <a:p>
            <a:pPr>
              <a:spcAft>
                <a:spcPts val="600"/>
              </a:spcAft>
            </a:pPr>
            <a:r>
              <a:rPr lang="en-US"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Womensdeclaration.com                           </a:t>
            </a:r>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4"/>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1322753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C3BB4A-705F-4E4B-BDD9-A15250547EEA}"/>
              </a:ext>
            </a:extLst>
          </p:cNvPr>
          <p:cNvSpPr>
            <a:spLocks noGrp="1"/>
          </p:cNvSpPr>
          <p:nvPr>
            <p:ph type="ftr" sz="quarter" idx="11"/>
          </p:nvPr>
        </p:nvSpPr>
        <p:spPr/>
        <p:txBody>
          <a:bodyPr/>
          <a:lstStyle/>
          <a:p>
            <a:r>
              <a:rPr lang="en-GB"/>
              <a:t>Womensdeclaration.com                           </a:t>
            </a:r>
            <a:endParaRPr lang="en-US" dirty="0"/>
          </a:p>
        </p:txBody>
      </p:sp>
      <p:sp>
        <p:nvSpPr>
          <p:cNvPr id="3" name="Text Placeholder 3">
            <a:extLst>
              <a:ext uri="{FF2B5EF4-FFF2-40B4-BE49-F238E27FC236}">
                <a16:creationId xmlns:a16="http://schemas.microsoft.com/office/drawing/2014/main" id="{D43CA1C0-4F65-46FF-A578-25492798CC3D}"/>
              </a:ext>
            </a:extLst>
          </p:cNvPr>
          <p:cNvSpPr txBox="1">
            <a:spLocks/>
          </p:cNvSpPr>
          <p:nvPr/>
        </p:nvSpPr>
        <p:spPr>
          <a:xfrm>
            <a:off x="5861018" y="1177470"/>
            <a:ext cx="4588094" cy="3135695"/>
          </a:xfrm>
          <a:prstGeom prst="rect">
            <a:avLst/>
          </a:prstGeom>
        </p:spPr>
        <p:txBody>
          <a:bodyPr/>
          <a:lst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GB" dirty="0">
                <a:effectLst/>
              </a:rPr>
              <a:t>10-10.45: </a:t>
            </a:r>
            <a:r>
              <a:rPr lang="en-GB" b="1" dirty="0">
                <a:effectLst/>
              </a:rPr>
              <a:t>Heather Brunskell-Evans:</a:t>
            </a:r>
            <a:r>
              <a:rPr lang="en-GB" dirty="0">
                <a:effectLst/>
              </a:rPr>
              <a:t> </a:t>
            </a:r>
            <a:r>
              <a:rPr lang="en-GB" u="sng" dirty="0">
                <a:effectLst/>
              </a:rPr>
              <a:t>Gender Development Identity Services and the invention of ’The Transgender Child’</a:t>
            </a:r>
            <a:r>
              <a:rPr lang="en-GB" dirty="0">
                <a:effectLst/>
              </a:rPr>
              <a:t>. Gender identity medicine and transgender lobby groups inform each other in the construction of the ‘truth’ of children’s ‘transgender identity’. This politicised ‘truth’ bears no relationship to biological fact or progressive values yet forms a central pillar of the new Sex and Relationship Education.</a:t>
            </a:r>
          </a:p>
          <a:p>
            <a:endParaRPr lang="en-GB" dirty="0"/>
          </a:p>
        </p:txBody>
      </p:sp>
      <p:pic>
        <p:nvPicPr>
          <p:cNvPr id="5" name="Picture 4">
            <a:extLst>
              <a:ext uri="{FF2B5EF4-FFF2-40B4-BE49-F238E27FC236}">
                <a16:creationId xmlns:a16="http://schemas.microsoft.com/office/drawing/2014/main" id="{52D54A16-D45B-4F89-B4AE-295455A83362}"/>
              </a:ext>
            </a:extLst>
          </p:cNvPr>
          <p:cNvPicPr>
            <a:picLocks noChangeAspect="1"/>
          </p:cNvPicPr>
          <p:nvPr/>
        </p:nvPicPr>
        <p:blipFill>
          <a:blip r:embed="rId2"/>
          <a:stretch>
            <a:fillRect/>
          </a:stretch>
        </p:blipFill>
        <p:spPr>
          <a:xfrm>
            <a:off x="1899643" y="666287"/>
            <a:ext cx="3475021" cy="5334462"/>
          </a:xfrm>
          <a:prstGeom prst="rect">
            <a:avLst/>
          </a:prstGeom>
        </p:spPr>
      </p:pic>
    </p:spTree>
    <p:extLst>
      <p:ext uri="{BB962C8B-B14F-4D97-AF65-F5344CB8AC3E}">
        <p14:creationId xmlns:p14="http://schemas.microsoft.com/office/powerpoint/2010/main" val="265670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C5D5B-9805-4009-A908-8827DAF2D0BB}"/>
              </a:ext>
            </a:extLst>
          </p:cNvPr>
          <p:cNvSpPr>
            <a:spLocks noGrp="1"/>
          </p:cNvSpPr>
          <p:nvPr>
            <p:ph type="title"/>
          </p:nvPr>
        </p:nvSpPr>
        <p:spPr>
          <a:xfrm>
            <a:off x="834013" y="1115568"/>
            <a:ext cx="3487616" cy="4626864"/>
          </a:xfrm>
        </p:spPr>
        <p:txBody>
          <a:bodyPr>
            <a:normAutofit/>
          </a:bodyPr>
          <a:lstStyle/>
          <a:p>
            <a:pPr algn="l"/>
            <a:r>
              <a:rPr lang="en-GB" sz="3600"/>
              <a:t>Article in Today’s Times</a:t>
            </a:r>
          </a:p>
        </p:txBody>
      </p:sp>
      <p:cxnSp>
        <p:nvCxnSpPr>
          <p:cNvPr id="11" name="Straight Connector 10">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AD6800-EBAD-4AF8-AB3B-F7530698B3DA}"/>
              </a:ext>
            </a:extLst>
          </p:cNvPr>
          <p:cNvSpPr>
            <a:spLocks noGrp="1"/>
          </p:cNvSpPr>
          <p:nvPr>
            <p:ph idx="1"/>
          </p:nvPr>
        </p:nvSpPr>
        <p:spPr>
          <a:xfrm>
            <a:off x="5105398" y="1115568"/>
            <a:ext cx="6245352" cy="4626864"/>
          </a:xfrm>
        </p:spPr>
        <p:txBody>
          <a:bodyPr anchor="ctr">
            <a:normAutofit/>
          </a:bodyPr>
          <a:lstStyle/>
          <a:p>
            <a:r>
              <a:rPr lang="en-GB" sz="2000">
                <a:hlinkClick r:id="rId3"/>
              </a:rPr>
              <a:t>https://www.thetimes.co.uk/edition/news/parents-battle-state-sponsored-sterilisation-of-trans-children-mb55fxt60</a:t>
            </a:r>
            <a:endParaRPr lang="en-GB" sz="2000"/>
          </a:p>
          <a:p>
            <a:endParaRPr lang="en-GB" sz="2000"/>
          </a:p>
        </p:txBody>
      </p:sp>
      <p:sp>
        <p:nvSpPr>
          <p:cNvPr id="4" name="Footer Placeholder 3">
            <a:extLst>
              <a:ext uri="{FF2B5EF4-FFF2-40B4-BE49-F238E27FC236}">
                <a16:creationId xmlns:a16="http://schemas.microsoft.com/office/drawing/2014/main" id="{A27A8FFA-2D28-47C8-A11F-70BF78B12B2A}"/>
              </a:ext>
            </a:extLst>
          </p:cNvPr>
          <p:cNvSpPr>
            <a:spLocks noGrp="1"/>
          </p:cNvSpPr>
          <p:nvPr>
            <p:ph type="ftr" sz="quarter" idx="11"/>
          </p:nvPr>
        </p:nvSpPr>
        <p:spPr>
          <a:xfrm>
            <a:off x="834013" y="5883275"/>
            <a:ext cx="6752647" cy="365125"/>
          </a:xfrm>
        </p:spPr>
        <p:txBody>
          <a:bodyPr>
            <a:normAutofit/>
          </a:bodyPr>
          <a:lstStyle/>
          <a:p>
            <a:pPr>
              <a:spcAft>
                <a:spcPts val="600"/>
              </a:spcAft>
            </a:pPr>
            <a:r>
              <a:rPr lang="en-GB" sz="1000"/>
              <a:t>Womensdeclaration.com                           </a:t>
            </a:r>
            <a:endParaRPr lang="en-US" sz="1000"/>
          </a:p>
        </p:txBody>
      </p:sp>
    </p:spTree>
    <p:extLst>
      <p:ext uri="{BB962C8B-B14F-4D97-AF65-F5344CB8AC3E}">
        <p14:creationId xmlns:p14="http://schemas.microsoft.com/office/powerpoint/2010/main" val="352094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4ADD-73E4-4E80-9569-AA1D8C2AC85D}"/>
              </a:ext>
            </a:extLst>
          </p:cNvPr>
          <p:cNvSpPr>
            <a:spLocks noGrp="1"/>
          </p:cNvSpPr>
          <p:nvPr>
            <p:ph type="title"/>
          </p:nvPr>
        </p:nvSpPr>
        <p:spPr>
          <a:xfrm>
            <a:off x="633743" y="609599"/>
            <a:ext cx="3413156" cy="5273675"/>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The Invention of the Transgender Child: A New Sex Education? </a:t>
            </a:r>
            <a:b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endPar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8" name="Picture 27">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5" name="Footer Placeholder 4">
            <a:extLst>
              <a:ext uri="{FF2B5EF4-FFF2-40B4-BE49-F238E27FC236}">
                <a16:creationId xmlns:a16="http://schemas.microsoft.com/office/drawing/2014/main" id="{824DF2E7-C23A-417E-B064-E2602FCFEEC5}"/>
              </a:ext>
            </a:extLst>
          </p:cNvPr>
          <p:cNvSpPr>
            <a:spLocks noGrp="1"/>
          </p:cNvSpPr>
          <p:nvPr>
            <p:ph type="ftr" sz="quarter" idx="11"/>
          </p:nvPr>
        </p:nvSpPr>
        <p:spPr>
          <a:xfrm>
            <a:off x="913795" y="6000749"/>
            <a:ext cx="6672865" cy="365125"/>
          </a:xfrm>
        </p:spPr>
        <p:txBody>
          <a:bodyPr vert="horz" lIns="91440" tIns="45720" rIns="91440" bIns="45720" rtlCol="0" anchor="ctr">
            <a:normAutofit/>
          </a:bodyPr>
          <a:lstStyle/>
          <a:p>
            <a:pPr>
              <a:spcAft>
                <a:spcPts val="600"/>
              </a:spcAft>
            </a:pPr>
            <a:r>
              <a:rPr lang="en-US"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Womensdeclaration.com                           </a:t>
            </a:r>
          </a:p>
        </p:txBody>
      </p:sp>
      <p:pic>
        <p:nvPicPr>
          <p:cNvPr id="8" name="Picture 7">
            <a:extLst>
              <a:ext uri="{FF2B5EF4-FFF2-40B4-BE49-F238E27FC236}">
                <a16:creationId xmlns:a16="http://schemas.microsoft.com/office/drawing/2014/main" id="{8DD5E7D4-10D5-4EE2-BFF6-C6235E1BEEAF}"/>
              </a:ext>
            </a:extLst>
          </p:cNvPr>
          <p:cNvPicPr>
            <a:picLocks noChangeAspect="1"/>
          </p:cNvPicPr>
          <p:nvPr/>
        </p:nvPicPr>
        <p:blipFill>
          <a:blip r:embed="rId4"/>
          <a:stretch>
            <a:fillRect/>
          </a:stretch>
        </p:blipFill>
        <p:spPr>
          <a:xfrm>
            <a:off x="10912560" y="6250568"/>
            <a:ext cx="1109683" cy="441487"/>
          </a:xfrm>
          <a:prstGeom prst="rect">
            <a:avLst/>
          </a:prstGeom>
        </p:spPr>
      </p:pic>
      <p:graphicFrame>
        <p:nvGraphicFramePr>
          <p:cNvPr id="23" name="Content Placeholder 3">
            <a:extLst>
              <a:ext uri="{FF2B5EF4-FFF2-40B4-BE49-F238E27FC236}">
                <a16:creationId xmlns:a16="http://schemas.microsoft.com/office/drawing/2014/main" id="{3828D39A-227C-4BE3-85FE-17BEC3A986D5}"/>
              </a:ext>
            </a:extLst>
          </p:cNvPr>
          <p:cNvGraphicFramePr/>
          <p:nvPr>
            <p:extLst>
              <p:ext uri="{D42A27DB-BD31-4B8C-83A1-F6EECF244321}">
                <p14:modId xmlns:p14="http://schemas.microsoft.com/office/powerpoint/2010/main" val="424607509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5519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4ADD-73E4-4E80-9569-AA1D8C2AC85D}"/>
              </a:ext>
            </a:extLst>
          </p:cNvPr>
          <p:cNvSpPr>
            <a:spLocks noGrp="1"/>
          </p:cNvSpPr>
          <p:nvPr>
            <p:ph type="title"/>
          </p:nvPr>
        </p:nvSpPr>
        <p:spPr>
          <a:xfrm>
            <a:off x="913795" y="609600"/>
            <a:ext cx="10353762" cy="1257300"/>
          </a:xfrm>
        </p:spPr>
        <p:txBody>
          <a:bodyPr vert="horz" lIns="91440" tIns="45720" rIns="91440" bIns="45720" rtlCol="0" anchor="ctr">
            <a:normAutofit/>
          </a:bodyPr>
          <a:lstStyle/>
          <a:p>
            <a:pPr>
              <a:lnSpc>
                <a:spcPct val="90000"/>
              </a:lnSpc>
            </a:pPr>
            <a:r>
              <a:rPr lang="en-US"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The Invention of the Transgender Child: A New Sex Education? </a:t>
            </a:r>
            <a:br>
              <a:rPr lang="en-US"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endParaRPr lang="en-US"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sp>
        <p:nvSpPr>
          <p:cNvPr id="5" name="Footer Placeholder 4">
            <a:extLst>
              <a:ext uri="{FF2B5EF4-FFF2-40B4-BE49-F238E27FC236}">
                <a16:creationId xmlns:a16="http://schemas.microsoft.com/office/drawing/2014/main" id="{824DF2E7-C23A-417E-B064-E2602FCFEEC5}"/>
              </a:ext>
            </a:extLst>
          </p:cNvPr>
          <p:cNvSpPr>
            <a:spLocks noGrp="1"/>
          </p:cNvSpPr>
          <p:nvPr>
            <p:ph type="ftr" sz="quarter" idx="11"/>
          </p:nvPr>
        </p:nvSpPr>
        <p:spPr>
          <a:xfrm>
            <a:off x="913795" y="6000749"/>
            <a:ext cx="6672865" cy="365125"/>
          </a:xfrm>
        </p:spPr>
        <p:txBody>
          <a:bodyPr vert="horz" lIns="91440" tIns="45720" rIns="91440" bIns="45720" rtlCol="0" anchor="ctr">
            <a:normAutofit/>
          </a:bodyPr>
          <a:lstStyle/>
          <a:p>
            <a:pPr>
              <a:spcAft>
                <a:spcPts val="600"/>
              </a:spcAft>
            </a:pPr>
            <a:r>
              <a:rPr lang="en-US"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Womensdeclaration.com                           </a:t>
            </a:r>
          </a:p>
        </p:txBody>
      </p:sp>
      <p:pic>
        <p:nvPicPr>
          <p:cNvPr id="8" name="Picture 7">
            <a:extLst>
              <a:ext uri="{FF2B5EF4-FFF2-40B4-BE49-F238E27FC236}">
                <a16:creationId xmlns:a16="http://schemas.microsoft.com/office/drawing/2014/main" id="{8DD5E7D4-10D5-4EE2-BFF6-C6235E1BEEAF}"/>
              </a:ext>
            </a:extLst>
          </p:cNvPr>
          <p:cNvPicPr>
            <a:picLocks noChangeAspect="1"/>
          </p:cNvPicPr>
          <p:nvPr/>
        </p:nvPicPr>
        <p:blipFill>
          <a:blip r:embed="rId3"/>
          <a:stretch>
            <a:fillRect/>
          </a:stretch>
        </p:blipFill>
        <p:spPr>
          <a:xfrm>
            <a:off x="10912560" y="6250568"/>
            <a:ext cx="1109683" cy="441487"/>
          </a:xfrm>
          <a:prstGeom prst="rect">
            <a:avLst/>
          </a:prstGeom>
        </p:spPr>
      </p:pic>
      <p:graphicFrame>
        <p:nvGraphicFramePr>
          <p:cNvPr id="33" name="Content Placeholder 3">
            <a:extLst>
              <a:ext uri="{FF2B5EF4-FFF2-40B4-BE49-F238E27FC236}">
                <a16:creationId xmlns:a16="http://schemas.microsoft.com/office/drawing/2014/main" id="{F8079F2B-E24D-4612-8D24-1EE3524307B8}"/>
              </a:ext>
            </a:extLst>
          </p:cNvPr>
          <p:cNvGraphicFramePr/>
          <p:nvPr>
            <p:extLst>
              <p:ext uri="{D42A27DB-BD31-4B8C-83A1-F6EECF244321}">
                <p14:modId xmlns:p14="http://schemas.microsoft.com/office/powerpoint/2010/main" val="210994353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384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sz="2000">
                <a:effectLst/>
              </a:rPr>
              <a:t>10-10.45: </a:t>
            </a:r>
            <a:r>
              <a:rPr lang="en-GB" sz="2000" b="1">
                <a:effectLst/>
              </a:rPr>
              <a:t>Heather Brunskell-Evans:</a:t>
            </a:r>
            <a:r>
              <a:rPr lang="en-GB" sz="2000">
                <a:effectLst/>
              </a:rPr>
              <a:t> </a:t>
            </a:r>
            <a:r>
              <a:rPr lang="en-GB" sz="2000" u="sng">
                <a:effectLst/>
              </a:rPr>
              <a:t>Gender Development Identity Services and the invention of ’The Transgender Child’</a:t>
            </a:r>
            <a:r>
              <a:rPr lang="en-GB" sz="2000">
                <a:effectLst/>
              </a:rPr>
              <a:t>. Gender identity medicine and transgender lobby groups inform each other in the construction of the ‘truth’ of children’s ‘transgender identity’. This politicised ‘truth’ bears no relationship to biological fact or progressive values yet forms a central pillar of the new Sex and Relationship Education.</a:t>
            </a:r>
          </a:p>
          <a:p>
            <a:endParaRPr lang="en-GB" sz="200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180017143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10.45 -11.30: </a:t>
            </a:r>
            <a:r>
              <a:rPr lang="en-GB" b="1" dirty="0">
                <a:effectLst/>
              </a:rPr>
              <a:t>Maureen O’Hara:</a:t>
            </a:r>
            <a:r>
              <a:rPr lang="en-GB" dirty="0">
                <a:effectLst/>
              </a:rPr>
              <a:t> </a:t>
            </a:r>
            <a:r>
              <a:rPr lang="en-GB" u="sng" dirty="0">
                <a:effectLst/>
              </a:rPr>
              <a:t>Gender Ideology and Erosion of Child Safeguarding Principles</a:t>
            </a:r>
            <a:r>
              <a:rPr lang="en-GB" dirty="0">
                <a:effectLst/>
              </a:rPr>
              <a:t>. Schools and other children’s services increasingly prioritise ‘gender identity’ over biological sex, and sex-based rights. Maureen will explore the ways in which the influence of gender ideology is leading professionals working with children to abandon child safeguarding principles, both in relation to children labelled ‘transgender’, and to other children.</a:t>
            </a: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4189776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11.45- 12.30: </a:t>
            </a:r>
            <a:r>
              <a:rPr lang="en-GB" b="1" dirty="0">
                <a:effectLst/>
              </a:rPr>
              <a:t>Tracy Shaw, Safe Schools Alliance</a:t>
            </a:r>
            <a:r>
              <a:rPr lang="en-GB" dirty="0">
                <a:effectLst/>
              </a:rPr>
              <a:t>: </a:t>
            </a:r>
            <a:r>
              <a:rPr lang="en-GB" u="sng" dirty="0">
                <a:effectLst/>
              </a:rPr>
              <a:t>Equality and Diversity Policy Red Flags in Schools (and what to do about them).</a:t>
            </a:r>
            <a:r>
              <a:rPr lang="en-GB" dirty="0">
                <a:effectLst/>
              </a:rPr>
              <a:t> SSAUK is a national group of parents, teachers, governors and professionals dedicated to putting safeguarding at the heart of its activism. SSAUK will talk about how it is focused on working with schools and educators to ensure school policies meet the safeguarding needs of all students whilst taking into account the protected characteristics of the Equality Act.</a:t>
            </a: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180613397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13.30 -14.15: </a:t>
            </a:r>
            <a:r>
              <a:rPr lang="en-GB" b="1" dirty="0">
                <a:effectLst/>
              </a:rPr>
              <a:t>Stephanie Davies-Arai</a:t>
            </a:r>
            <a:r>
              <a:rPr lang="en-GB" dirty="0">
                <a:effectLst/>
              </a:rPr>
              <a:t>: </a:t>
            </a:r>
            <a:r>
              <a:rPr lang="en-GB" u="sng" dirty="0">
                <a:effectLst/>
              </a:rPr>
              <a:t>The Transgender Child: The Creation of an Emblem for a Political Movement.</a:t>
            </a:r>
            <a:r>
              <a:rPr lang="en-GB" dirty="0">
                <a:effectLst/>
              </a:rPr>
              <a:t> The organisations who are influencing clinical practice and dictating guidance for schools are not neutral child support groups. Rather, they are political lobby groups who campaign to change society to fit an ideological agenda to replace sex with 'gender identity' as the distinction between men and women. </a:t>
            </a: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7918244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14.15 – 15.00: </a:t>
            </a:r>
            <a:r>
              <a:rPr lang="en-GB" b="1" dirty="0">
                <a:effectLst/>
              </a:rPr>
              <a:t>Susan Matthews</a:t>
            </a:r>
            <a:r>
              <a:rPr lang="en-GB" dirty="0">
                <a:effectLst/>
              </a:rPr>
              <a:t>: </a:t>
            </a:r>
            <a:r>
              <a:rPr lang="en-GB" u="sng" dirty="0">
                <a:effectLst/>
              </a:rPr>
              <a:t>How to Create a Gender Obsession</a:t>
            </a:r>
            <a:r>
              <a:rPr lang="en-GB" dirty="0">
                <a:effectLst/>
              </a:rPr>
              <a:t>. This talk looks at the new genre of gender identity guides and workbooks - now available for readers from one to 101 - aimed both at school children and at professionals. Using the language of authenticity and self-knowledge, these books teach the doctrine of gender identity and encourage disassociation from the body. </a:t>
            </a: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278156206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6B53B-4DCC-4B36-8D36-F6881842CE00}"/>
              </a:ext>
            </a:extLst>
          </p:cNvPr>
          <p:cNvSpPr>
            <a:spLocks noGrp="1"/>
          </p:cNvSpPr>
          <p:nvPr>
            <p:ph type="title"/>
          </p:nvPr>
        </p:nvSpPr>
        <p:spPr>
          <a:xfrm>
            <a:off x="695916" y="1078264"/>
            <a:ext cx="3422930" cy="4701473"/>
          </a:xfrm>
        </p:spPr>
        <p:txBody>
          <a:bodyPr>
            <a:normAutofit/>
          </a:bodyPr>
          <a:lstStyle/>
          <a:p>
            <a:pPr algn="r"/>
            <a:r>
              <a:rPr lang="en-US" sz="4100">
                <a:solidFill>
                  <a:srgbClr val="FFFFFF"/>
                </a:solidFill>
              </a:rPr>
              <a:t>The Invention of the Transgender Child: A New Sex Education? </a:t>
            </a:r>
            <a:br>
              <a:rPr lang="en-US" sz="4100">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id="{D5987C4C-4919-4739-B4CA-F5B0287A5D49}"/>
              </a:ext>
            </a:extLst>
          </p:cNvPr>
          <p:cNvSpPr>
            <a:spLocks noGrp="1"/>
          </p:cNvSpPr>
          <p:nvPr>
            <p:ph idx="1"/>
          </p:nvPr>
        </p:nvSpPr>
        <p:spPr>
          <a:xfrm>
            <a:off x="5114167" y="1078263"/>
            <a:ext cx="6117578" cy="4701474"/>
          </a:xfrm>
          <a:effectLst/>
        </p:spPr>
        <p:txBody>
          <a:bodyPr anchor="ctr">
            <a:normAutofit/>
          </a:bodyPr>
          <a:lstStyle/>
          <a:p>
            <a:r>
              <a:rPr lang="en-GB" dirty="0">
                <a:effectLst/>
              </a:rPr>
              <a:t>15.15 – 16.00: </a:t>
            </a:r>
            <a:r>
              <a:rPr lang="en-GB" b="1" dirty="0">
                <a:effectLst/>
              </a:rPr>
              <a:t>Charlie Evans:</a:t>
            </a:r>
            <a:r>
              <a:rPr lang="en-GB" dirty="0">
                <a:effectLst/>
              </a:rPr>
              <a:t> </a:t>
            </a:r>
            <a:r>
              <a:rPr lang="en-GB" u="sng" dirty="0">
                <a:effectLst/>
              </a:rPr>
              <a:t>The </a:t>
            </a:r>
            <a:r>
              <a:rPr lang="en-GB" u="sng" dirty="0" err="1">
                <a:effectLst/>
              </a:rPr>
              <a:t>Detransition</a:t>
            </a:r>
            <a:r>
              <a:rPr lang="en-GB" u="sng" dirty="0">
                <a:effectLst/>
              </a:rPr>
              <a:t> Advocacy Network</a:t>
            </a:r>
            <a:endParaRPr lang="en-GB" dirty="0">
              <a:effectLst/>
            </a:endParaRPr>
          </a:p>
          <a:p>
            <a:endParaRPr lang="en-GB" sz="2000" dirty="0"/>
          </a:p>
        </p:txBody>
      </p:sp>
      <p:sp>
        <p:nvSpPr>
          <p:cNvPr id="4" name="Footer Placeholder 3">
            <a:extLst>
              <a:ext uri="{FF2B5EF4-FFF2-40B4-BE49-F238E27FC236}">
                <a16:creationId xmlns:a16="http://schemas.microsoft.com/office/drawing/2014/main" id="{6D2C15B5-DB40-4C57-BBD1-F948E6CFBAA8}"/>
              </a:ext>
            </a:extLst>
          </p:cNvPr>
          <p:cNvSpPr>
            <a:spLocks noGrp="1"/>
          </p:cNvSpPr>
          <p:nvPr>
            <p:ph type="ftr" sz="quarter" idx="11"/>
          </p:nvPr>
        </p:nvSpPr>
        <p:spPr>
          <a:xfrm>
            <a:off x="5114167" y="5883275"/>
            <a:ext cx="3531690" cy="365125"/>
          </a:xfrm>
        </p:spPr>
        <p:txBody>
          <a:bodyPr>
            <a:normAutofit/>
          </a:bodyPr>
          <a:lstStyle/>
          <a:p>
            <a:pPr>
              <a:spcAft>
                <a:spcPts val="600"/>
              </a:spcAft>
            </a:pPr>
            <a:r>
              <a:rPr lang="en-GB" sz="1000"/>
              <a:t>Womensdeclaration.com                           </a:t>
            </a:r>
            <a:endParaRPr lang="en-US" sz="1000"/>
          </a:p>
        </p:txBody>
      </p:sp>
      <p:pic>
        <p:nvPicPr>
          <p:cNvPr id="7" name="Picture 6">
            <a:extLst>
              <a:ext uri="{FF2B5EF4-FFF2-40B4-BE49-F238E27FC236}">
                <a16:creationId xmlns:a16="http://schemas.microsoft.com/office/drawing/2014/main" id="{4BF70674-992A-48F5-AAC7-899EEFD934F1}"/>
              </a:ext>
            </a:extLst>
          </p:cNvPr>
          <p:cNvPicPr>
            <a:picLocks noChangeAspect="1"/>
          </p:cNvPicPr>
          <p:nvPr/>
        </p:nvPicPr>
        <p:blipFill>
          <a:blip r:embed="rId2"/>
          <a:stretch>
            <a:fillRect/>
          </a:stretch>
        </p:blipFill>
        <p:spPr>
          <a:xfrm>
            <a:off x="10394125" y="5779738"/>
            <a:ext cx="1392461" cy="553990"/>
          </a:xfrm>
          <a:prstGeom prst="rect">
            <a:avLst/>
          </a:prstGeom>
        </p:spPr>
      </p:pic>
    </p:spTree>
    <p:extLst>
      <p:ext uri="{BB962C8B-B14F-4D97-AF65-F5344CB8AC3E}">
        <p14:creationId xmlns:p14="http://schemas.microsoft.com/office/powerpoint/2010/main" val="399648399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862</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Baskerville Old Face</vt:lpstr>
      <vt:lpstr>Calibri</vt:lpstr>
      <vt:lpstr>Calisto MT</vt:lpstr>
      <vt:lpstr>Wingdings 2</vt:lpstr>
      <vt:lpstr>SlateVTI</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The Invention of the Transgender Child: A New Sex Education?  </vt:lpstr>
      <vt:lpstr>PowerPoint Presentation</vt:lpstr>
      <vt:lpstr>Article in Today’s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Invention of the Transgender Child: A New Sex Education?  </dc:title>
  <dc:creator>jo brew</dc:creator>
  <cp:lastModifiedBy>jo brew</cp:lastModifiedBy>
  <cp:revision>1</cp:revision>
  <dcterms:created xsi:type="dcterms:W3CDTF">2019-10-26T19:31:09Z</dcterms:created>
  <dcterms:modified xsi:type="dcterms:W3CDTF">2019-10-26T19:36:23Z</dcterms:modified>
</cp:coreProperties>
</file>