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832" r:id="rId1"/>
  </p:sldMasterIdLst>
  <p:notesMasterIdLst>
    <p:notesMasterId r:id="rId17"/>
  </p:notesMasterIdLst>
  <p:handoutMasterIdLst>
    <p:handoutMasterId r:id="rId18"/>
  </p:handoutMasterIdLst>
  <p:sldIdLst>
    <p:sldId id="3814" r:id="rId2"/>
    <p:sldId id="4095" r:id="rId3"/>
    <p:sldId id="4080" r:id="rId4"/>
    <p:sldId id="4084" r:id="rId5"/>
    <p:sldId id="4085" r:id="rId6"/>
    <p:sldId id="4082" r:id="rId7"/>
    <p:sldId id="4083" r:id="rId8"/>
    <p:sldId id="4092" r:id="rId9"/>
    <p:sldId id="4081" r:id="rId10"/>
    <p:sldId id="4086" r:id="rId11"/>
    <p:sldId id="4087" r:id="rId12"/>
    <p:sldId id="4088" r:id="rId13"/>
    <p:sldId id="4089" r:id="rId14"/>
    <p:sldId id="4094" r:id="rId15"/>
    <p:sldId id="4096" r:id="rId16"/>
  </p:sldIdLst>
  <p:sldSz cx="12192000" cy="6858000"/>
  <p:notesSz cx="6735763" cy="986631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jackson" initials="r"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9BA2"/>
    <a:srgbClr val="C7F7F9"/>
    <a:srgbClr val="FBFBFB"/>
    <a:srgbClr val="595959"/>
    <a:srgbClr val="254061"/>
    <a:srgbClr val="FF3300"/>
    <a:srgbClr val="47FF47"/>
    <a:srgbClr val="FFD243"/>
    <a:srgbClr val="4F81BD"/>
    <a:srgbClr val="D9F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9" autoAdjust="0"/>
    <p:restoredTop sz="50000" autoAdjust="0"/>
  </p:normalViewPr>
  <p:slideViewPr>
    <p:cSldViewPr>
      <p:cViewPr varScale="1">
        <p:scale>
          <a:sx n="73" d="100"/>
          <a:sy n="73" d="100"/>
        </p:scale>
        <p:origin x="192" y="688"/>
      </p:cViewPr>
      <p:guideLst>
        <p:guide orient="horz" pos="2160"/>
        <p:guide pos="3840"/>
      </p:guideLst>
    </p:cSldViewPr>
  </p:slideViewPr>
  <p:notesTextViewPr>
    <p:cViewPr>
      <p:scale>
        <a:sx n="3" d="2"/>
        <a:sy n="3" d="2"/>
      </p:scale>
      <p:origin x="0" y="0"/>
    </p:cViewPr>
  </p:notesTextViewPr>
  <p:sorterViewPr>
    <p:cViewPr>
      <p:scale>
        <a:sx n="50" d="100"/>
        <a:sy n="50" d="100"/>
      </p:scale>
      <p:origin x="0" y="0"/>
    </p:cViewPr>
  </p:sorterViewPr>
  <p:notesViewPr>
    <p:cSldViewPr>
      <p:cViewPr>
        <p:scale>
          <a:sx n="80" d="100"/>
          <a:sy n="80" d="100"/>
        </p:scale>
        <p:origin x="-3930" y="-78"/>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94632-08F3-0643-8ACE-5810EEC6C5E5}" type="doc">
      <dgm:prSet loTypeId="urn:microsoft.com/office/officeart/2005/8/layout/process4" loCatId="list" qsTypeId="urn:microsoft.com/office/officeart/2005/8/quickstyle/simple1" qsCatId="simple" csTypeId="urn:microsoft.com/office/officeart/2005/8/colors/colorful4" csCatId="colorful"/>
      <dgm:spPr/>
      <dgm:t>
        <a:bodyPr/>
        <a:lstStyle/>
        <a:p>
          <a:endParaRPr lang="en-GB"/>
        </a:p>
      </dgm:t>
    </dgm:pt>
    <dgm:pt modelId="{B83CBFB1-95C3-E64E-A1EE-1B84FED8B21C}">
      <dgm:prSet/>
      <dgm:spPr/>
      <dgm:t>
        <a:bodyPr/>
        <a:lstStyle/>
        <a:p>
          <a:r>
            <a:rPr lang="en-US"/>
            <a:t>Mother of two girls, radicalized by MumsNet</a:t>
          </a:r>
          <a:endParaRPr lang="en-GB"/>
        </a:p>
      </dgm:t>
    </dgm:pt>
    <dgm:pt modelId="{358FF0AB-A113-CD4E-81AF-301111F93097}" type="parTrans" cxnId="{9E89BBBB-54CC-9843-9FB9-14E44E2CD30D}">
      <dgm:prSet/>
      <dgm:spPr/>
      <dgm:t>
        <a:bodyPr/>
        <a:lstStyle/>
        <a:p>
          <a:endParaRPr lang="en-GB"/>
        </a:p>
      </dgm:t>
    </dgm:pt>
    <dgm:pt modelId="{EB4F61FC-6454-6B43-84F7-18ECE8873A90}" type="sibTrans" cxnId="{9E89BBBB-54CC-9843-9FB9-14E44E2CD30D}">
      <dgm:prSet/>
      <dgm:spPr/>
      <dgm:t>
        <a:bodyPr/>
        <a:lstStyle/>
        <a:p>
          <a:endParaRPr lang="en-GB"/>
        </a:p>
      </dgm:t>
    </dgm:pt>
    <dgm:pt modelId="{00FC80D7-2BC3-8D4F-A275-9E45BD035353}">
      <dgm:prSet/>
      <dgm:spPr/>
      <dgm:t>
        <a:bodyPr/>
        <a:lstStyle/>
        <a:p>
          <a:r>
            <a:rPr lang="en-US"/>
            <a:t>Appalled by British Gymnastics Transgender policy</a:t>
          </a:r>
          <a:endParaRPr lang="en-GB"/>
        </a:p>
      </dgm:t>
    </dgm:pt>
    <dgm:pt modelId="{75EE75B9-D2C9-044F-82F9-1BD5BB4E590D}" type="parTrans" cxnId="{EA07E257-D583-6F40-9C22-B71A85649643}">
      <dgm:prSet/>
      <dgm:spPr/>
      <dgm:t>
        <a:bodyPr/>
        <a:lstStyle/>
        <a:p>
          <a:endParaRPr lang="en-GB"/>
        </a:p>
      </dgm:t>
    </dgm:pt>
    <dgm:pt modelId="{F6161FB8-2B18-DB41-94EE-31E75EB733D2}" type="sibTrans" cxnId="{EA07E257-D583-6F40-9C22-B71A85649643}">
      <dgm:prSet/>
      <dgm:spPr/>
      <dgm:t>
        <a:bodyPr/>
        <a:lstStyle/>
        <a:p>
          <a:endParaRPr lang="en-GB"/>
        </a:p>
      </dgm:t>
    </dgm:pt>
    <dgm:pt modelId="{240AACFF-4022-4240-917D-35B611EB5EAB}">
      <dgm:prSet/>
      <dgm:spPr/>
      <dgm:t>
        <a:bodyPr/>
        <a:lstStyle/>
        <a:p>
          <a:r>
            <a:rPr lang="en-US"/>
            <a:t>Incensed by daughters school Transgender policy </a:t>
          </a:r>
          <a:endParaRPr lang="en-GB"/>
        </a:p>
      </dgm:t>
    </dgm:pt>
    <dgm:pt modelId="{30CD6203-8E65-9746-AAC6-040E24BF3426}" type="parTrans" cxnId="{75834D7D-5348-054B-BDE1-0D34753AA02F}">
      <dgm:prSet/>
      <dgm:spPr/>
      <dgm:t>
        <a:bodyPr/>
        <a:lstStyle/>
        <a:p>
          <a:endParaRPr lang="en-GB"/>
        </a:p>
      </dgm:t>
    </dgm:pt>
    <dgm:pt modelId="{44DB7AE7-2F33-D149-9B76-FEA925A722F3}" type="sibTrans" cxnId="{75834D7D-5348-054B-BDE1-0D34753AA02F}">
      <dgm:prSet/>
      <dgm:spPr/>
      <dgm:t>
        <a:bodyPr/>
        <a:lstStyle/>
        <a:p>
          <a:endParaRPr lang="en-GB"/>
        </a:p>
      </dgm:t>
    </dgm:pt>
    <dgm:pt modelId="{44A4AA4F-7537-AE4F-A22D-15A69911D723}">
      <dgm:prSet/>
      <dgm:spPr/>
      <dgm:t>
        <a:bodyPr/>
        <a:lstStyle/>
        <a:p>
          <a:r>
            <a:rPr lang="en-US"/>
            <a:t>Inspired by the street campaigning during the GRA consultation</a:t>
          </a:r>
          <a:endParaRPr lang="en-GB"/>
        </a:p>
      </dgm:t>
    </dgm:pt>
    <dgm:pt modelId="{1AF31308-F0DD-4147-8474-E3D2CA8ED09A}" type="parTrans" cxnId="{CB44AD1E-FC7A-B548-815C-E5579C706751}">
      <dgm:prSet/>
      <dgm:spPr/>
      <dgm:t>
        <a:bodyPr/>
        <a:lstStyle/>
        <a:p>
          <a:endParaRPr lang="en-GB"/>
        </a:p>
      </dgm:t>
    </dgm:pt>
    <dgm:pt modelId="{7DFF3656-BEB6-6F4C-A7C5-AA2CC7E9A912}" type="sibTrans" cxnId="{CB44AD1E-FC7A-B548-815C-E5579C706751}">
      <dgm:prSet/>
      <dgm:spPr/>
      <dgm:t>
        <a:bodyPr/>
        <a:lstStyle/>
        <a:p>
          <a:endParaRPr lang="en-GB"/>
        </a:p>
      </dgm:t>
    </dgm:pt>
    <dgm:pt modelId="{1E6661EE-F323-4948-A228-90A905FBD04B}">
      <dgm:prSet/>
      <dgm:spPr/>
      <dgm:t>
        <a:bodyPr/>
        <a:lstStyle/>
        <a:p>
          <a:r>
            <a:rPr lang="en-US"/>
            <a:t>Disgusted with Oxfordshire County Council’s (less than transparent and lengthy) review process</a:t>
          </a:r>
          <a:endParaRPr lang="en-GB"/>
        </a:p>
      </dgm:t>
    </dgm:pt>
    <dgm:pt modelId="{26CC7EAF-4E5C-BC41-9DF6-11611DB64BD8}" type="parTrans" cxnId="{78A6DCE9-E7A4-0146-8F2F-144FE934CF6F}">
      <dgm:prSet/>
      <dgm:spPr/>
      <dgm:t>
        <a:bodyPr/>
        <a:lstStyle/>
        <a:p>
          <a:endParaRPr lang="en-GB"/>
        </a:p>
      </dgm:t>
    </dgm:pt>
    <dgm:pt modelId="{03D768B7-3728-B644-B7C4-5BE8EE2440D2}" type="sibTrans" cxnId="{78A6DCE9-E7A4-0146-8F2F-144FE934CF6F}">
      <dgm:prSet/>
      <dgm:spPr/>
      <dgm:t>
        <a:bodyPr/>
        <a:lstStyle/>
        <a:p>
          <a:endParaRPr lang="en-GB"/>
        </a:p>
      </dgm:t>
    </dgm:pt>
    <dgm:pt modelId="{E868759F-C43B-5C4C-9B65-646743071E4D}">
      <dgm:prSet/>
      <dgm:spPr/>
      <dgm:t>
        <a:bodyPr/>
        <a:lstStyle/>
        <a:p>
          <a:r>
            <a:rPr lang="en-US"/>
            <a:t>Encouraged by the engagement and the following SSAUK has garnered</a:t>
          </a:r>
          <a:endParaRPr lang="en-GB"/>
        </a:p>
      </dgm:t>
    </dgm:pt>
    <dgm:pt modelId="{992890B1-F411-4847-8CA4-5846DCFF38EF}" type="parTrans" cxnId="{DEB16196-4D20-5F43-ABD2-3C8EAE16F375}">
      <dgm:prSet/>
      <dgm:spPr/>
      <dgm:t>
        <a:bodyPr/>
        <a:lstStyle/>
        <a:p>
          <a:endParaRPr lang="en-GB"/>
        </a:p>
      </dgm:t>
    </dgm:pt>
    <dgm:pt modelId="{6709FCD7-2880-184F-ABA6-FC6301692278}" type="sibTrans" cxnId="{DEB16196-4D20-5F43-ABD2-3C8EAE16F375}">
      <dgm:prSet/>
      <dgm:spPr/>
      <dgm:t>
        <a:bodyPr/>
        <a:lstStyle/>
        <a:p>
          <a:endParaRPr lang="en-GB"/>
        </a:p>
      </dgm:t>
    </dgm:pt>
    <dgm:pt modelId="{053B3B10-7EEB-DE40-A76D-2C813353A9FD}">
      <dgm:prSet/>
      <dgm:spPr/>
      <dgm:t>
        <a:bodyPr/>
        <a:lstStyle/>
        <a:p>
          <a:r>
            <a:rPr lang="en-US"/>
            <a:t>Proud to be talking on their behalf today</a:t>
          </a:r>
          <a:endParaRPr lang="en-GB"/>
        </a:p>
      </dgm:t>
    </dgm:pt>
    <dgm:pt modelId="{F9D434F0-F447-3442-8252-21FD192E3B9C}" type="parTrans" cxnId="{586C8579-B437-CB42-83C6-1ACCD04E2316}">
      <dgm:prSet/>
      <dgm:spPr/>
      <dgm:t>
        <a:bodyPr/>
        <a:lstStyle/>
        <a:p>
          <a:endParaRPr lang="en-GB"/>
        </a:p>
      </dgm:t>
    </dgm:pt>
    <dgm:pt modelId="{A6A9EFB1-17B2-D64C-BD32-8B302D21BDB9}" type="sibTrans" cxnId="{586C8579-B437-CB42-83C6-1ACCD04E2316}">
      <dgm:prSet/>
      <dgm:spPr/>
      <dgm:t>
        <a:bodyPr/>
        <a:lstStyle/>
        <a:p>
          <a:endParaRPr lang="en-GB"/>
        </a:p>
      </dgm:t>
    </dgm:pt>
    <dgm:pt modelId="{B47DD92B-09C3-1743-ABF4-DDBD5005AB03}" type="pres">
      <dgm:prSet presAssocID="{36A94632-08F3-0643-8ACE-5810EEC6C5E5}" presName="Name0" presStyleCnt="0">
        <dgm:presLayoutVars>
          <dgm:dir/>
          <dgm:animLvl val="lvl"/>
          <dgm:resizeHandles val="exact"/>
        </dgm:presLayoutVars>
      </dgm:prSet>
      <dgm:spPr/>
    </dgm:pt>
    <dgm:pt modelId="{091CA6F2-CCB3-AB4D-A8F6-99E441E61038}" type="pres">
      <dgm:prSet presAssocID="{053B3B10-7EEB-DE40-A76D-2C813353A9FD}" presName="boxAndChildren" presStyleCnt="0"/>
      <dgm:spPr/>
    </dgm:pt>
    <dgm:pt modelId="{78A95D37-D651-3442-ADAF-CD727CDEEC86}" type="pres">
      <dgm:prSet presAssocID="{053B3B10-7EEB-DE40-A76D-2C813353A9FD}" presName="parentTextBox" presStyleLbl="node1" presStyleIdx="0" presStyleCnt="7"/>
      <dgm:spPr/>
    </dgm:pt>
    <dgm:pt modelId="{36721E88-2527-E14A-9D4F-74B940F5B58C}" type="pres">
      <dgm:prSet presAssocID="{6709FCD7-2880-184F-ABA6-FC6301692278}" presName="sp" presStyleCnt="0"/>
      <dgm:spPr/>
    </dgm:pt>
    <dgm:pt modelId="{AAEEE9D7-7445-8A41-AA86-FB4F86E0FA2F}" type="pres">
      <dgm:prSet presAssocID="{E868759F-C43B-5C4C-9B65-646743071E4D}" presName="arrowAndChildren" presStyleCnt="0"/>
      <dgm:spPr/>
    </dgm:pt>
    <dgm:pt modelId="{AE562962-2C9C-0B46-9418-C90CC2408254}" type="pres">
      <dgm:prSet presAssocID="{E868759F-C43B-5C4C-9B65-646743071E4D}" presName="parentTextArrow" presStyleLbl="node1" presStyleIdx="1" presStyleCnt="7"/>
      <dgm:spPr/>
    </dgm:pt>
    <dgm:pt modelId="{1327AD8E-4A16-F941-8D7E-F496CDCC6E81}" type="pres">
      <dgm:prSet presAssocID="{03D768B7-3728-B644-B7C4-5BE8EE2440D2}" presName="sp" presStyleCnt="0"/>
      <dgm:spPr/>
    </dgm:pt>
    <dgm:pt modelId="{00CDA7B3-FBD3-FE4E-AF41-C003E4CEEB02}" type="pres">
      <dgm:prSet presAssocID="{1E6661EE-F323-4948-A228-90A905FBD04B}" presName="arrowAndChildren" presStyleCnt="0"/>
      <dgm:spPr/>
    </dgm:pt>
    <dgm:pt modelId="{8228D445-403C-E94A-A94B-BA9ADE96F610}" type="pres">
      <dgm:prSet presAssocID="{1E6661EE-F323-4948-A228-90A905FBD04B}" presName="parentTextArrow" presStyleLbl="node1" presStyleIdx="2" presStyleCnt="7"/>
      <dgm:spPr/>
    </dgm:pt>
    <dgm:pt modelId="{5F213D06-03E2-3C4F-8B42-F2D297C57145}" type="pres">
      <dgm:prSet presAssocID="{7DFF3656-BEB6-6F4C-A7C5-AA2CC7E9A912}" presName="sp" presStyleCnt="0"/>
      <dgm:spPr/>
    </dgm:pt>
    <dgm:pt modelId="{A0F149A0-44E6-DD4B-AEBE-E1CF2B927918}" type="pres">
      <dgm:prSet presAssocID="{44A4AA4F-7537-AE4F-A22D-15A69911D723}" presName="arrowAndChildren" presStyleCnt="0"/>
      <dgm:spPr/>
    </dgm:pt>
    <dgm:pt modelId="{6D37F2C4-4A5F-C042-BDF6-7997D5B22B41}" type="pres">
      <dgm:prSet presAssocID="{44A4AA4F-7537-AE4F-A22D-15A69911D723}" presName="parentTextArrow" presStyleLbl="node1" presStyleIdx="3" presStyleCnt="7"/>
      <dgm:spPr/>
    </dgm:pt>
    <dgm:pt modelId="{3D31A88E-5BE7-FC4C-A990-DBAB5E5FF228}" type="pres">
      <dgm:prSet presAssocID="{44DB7AE7-2F33-D149-9B76-FEA925A722F3}" presName="sp" presStyleCnt="0"/>
      <dgm:spPr/>
    </dgm:pt>
    <dgm:pt modelId="{63577838-3575-EB48-822F-900DC25371E8}" type="pres">
      <dgm:prSet presAssocID="{240AACFF-4022-4240-917D-35B611EB5EAB}" presName="arrowAndChildren" presStyleCnt="0"/>
      <dgm:spPr/>
    </dgm:pt>
    <dgm:pt modelId="{C67DFB5C-3858-2B4F-990F-D3F24DD0CE50}" type="pres">
      <dgm:prSet presAssocID="{240AACFF-4022-4240-917D-35B611EB5EAB}" presName="parentTextArrow" presStyleLbl="node1" presStyleIdx="4" presStyleCnt="7"/>
      <dgm:spPr/>
    </dgm:pt>
    <dgm:pt modelId="{C519C3B7-F190-234B-A837-EC487C7F9135}" type="pres">
      <dgm:prSet presAssocID="{F6161FB8-2B18-DB41-94EE-31E75EB733D2}" presName="sp" presStyleCnt="0"/>
      <dgm:spPr/>
    </dgm:pt>
    <dgm:pt modelId="{290F16C4-FAA6-AD4C-9BB0-778EDDB0B8C8}" type="pres">
      <dgm:prSet presAssocID="{00FC80D7-2BC3-8D4F-A275-9E45BD035353}" presName="arrowAndChildren" presStyleCnt="0"/>
      <dgm:spPr/>
    </dgm:pt>
    <dgm:pt modelId="{1E1E9F2D-549C-CD40-ADF5-2F5DB46C43D3}" type="pres">
      <dgm:prSet presAssocID="{00FC80D7-2BC3-8D4F-A275-9E45BD035353}" presName="parentTextArrow" presStyleLbl="node1" presStyleIdx="5" presStyleCnt="7"/>
      <dgm:spPr/>
    </dgm:pt>
    <dgm:pt modelId="{66E6FFB4-ACD7-2645-B8BA-1817B64DE3D8}" type="pres">
      <dgm:prSet presAssocID="{EB4F61FC-6454-6B43-84F7-18ECE8873A90}" presName="sp" presStyleCnt="0"/>
      <dgm:spPr/>
    </dgm:pt>
    <dgm:pt modelId="{DA12D07D-A0DF-8E47-A717-1583F099638D}" type="pres">
      <dgm:prSet presAssocID="{B83CBFB1-95C3-E64E-A1EE-1B84FED8B21C}" presName="arrowAndChildren" presStyleCnt="0"/>
      <dgm:spPr/>
    </dgm:pt>
    <dgm:pt modelId="{98EAFE7D-79E3-834F-BFBE-9EC194D69331}" type="pres">
      <dgm:prSet presAssocID="{B83CBFB1-95C3-E64E-A1EE-1B84FED8B21C}" presName="parentTextArrow" presStyleLbl="node1" presStyleIdx="6" presStyleCnt="7"/>
      <dgm:spPr/>
    </dgm:pt>
  </dgm:ptLst>
  <dgm:cxnLst>
    <dgm:cxn modelId="{CB44AD1E-FC7A-B548-815C-E5579C706751}" srcId="{36A94632-08F3-0643-8ACE-5810EEC6C5E5}" destId="{44A4AA4F-7537-AE4F-A22D-15A69911D723}" srcOrd="3" destOrd="0" parTransId="{1AF31308-F0DD-4147-8474-E3D2CA8ED09A}" sibTransId="{7DFF3656-BEB6-6F4C-A7C5-AA2CC7E9A912}"/>
    <dgm:cxn modelId="{A15F5F23-A6B5-8447-94EF-C146F463517E}" type="presOf" srcId="{00FC80D7-2BC3-8D4F-A275-9E45BD035353}" destId="{1E1E9F2D-549C-CD40-ADF5-2F5DB46C43D3}" srcOrd="0" destOrd="0" presId="urn:microsoft.com/office/officeart/2005/8/layout/process4"/>
    <dgm:cxn modelId="{29C14128-5463-DC47-8EBA-A0594CE273A4}" type="presOf" srcId="{1E6661EE-F323-4948-A228-90A905FBD04B}" destId="{8228D445-403C-E94A-A94B-BA9ADE96F610}" srcOrd="0" destOrd="0" presId="urn:microsoft.com/office/officeart/2005/8/layout/process4"/>
    <dgm:cxn modelId="{A516AB40-BB51-A04E-8F4C-28AED3751A8F}" type="presOf" srcId="{053B3B10-7EEB-DE40-A76D-2C813353A9FD}" destId="{78A95D37-D651-3442-ADAF-CD727CDEEC86}" srcOrd="0" destOrd="0" presId="urn:microsoft.com/office/officeart/2005/8/layout/process4"/>
    <dgm:cxn modelId="{CE093E4D-0716-9D4F-BEF6-3660DDA7BBAD}" type="presOf" srcId="{E868759F-C43B-5C4C-9B65-646743071E4D}" destId="{AE562962-2C9C-0B46-9418-C90CC2408254}" srcOrd="0" destOrd="0" presId="urn:microsoft.com/office/officeart/2005/8/layout/process4"/>
    <dgm:cxn modelId="{51498355-C270-544F-A77A-83049937E19E}" type="presOf" srcId="{44A4AA4F-7537-AE4F-A22D-15A69911D723}" destId="{6D37F2C4-4A5F-C042-BDF6-7997D5B22B41}" srcOrd="0" destOrd="0" presId="urn:microsoft.com/office/officeart/2005/8/layout/process4"/>
    <dgm:cxn modelId="{EA07E257-D583-6F40-9C22-B71A85649643}" srcId="{36A94632-08F3-0643-8ACE-5810EEC6C5E5}" destId="{00FC80D7-2BC3-8D4F-A275-9E45BD035353}" srcOrd="1" destOrd="0" parTransId="{75EE75B9-D2C9-044F-82F9-1BD5BB4E590D}" sibTransId="{F6161FB8-2B18-DB41-94EE-31E75EB733D2}"/>
    <dgm:cxn modelId="{14134461-3EF4-D14A-9222-709C4DA62FD1}" type="presOf" srcId="{240AACFF-4022-4240-917D-35B611EB5EAB}" destId="{C67DFB5C-3858-2B4F-990F-D3F24DD0CE50}" srcOrd="0" destOrd="0" presId="urn:microsoft.com/office/officeart/2005/8/layout/process4"/>
    <dgm:cxn modelId="{5CD0626B-56B0-3647-84AA-1B64CF827CC1}" type="presOf" srcId="{36A94632-08F3-0643-8ACE-5810EEC6C5E5}" destId="{B47DD92B-09C3-1743-ABF4-DDBD5005AB03}" srcOrd="0" destOrd="0" presId="urn:microsoft.com/office/officeart/2005/8/layout/process4"/>
    <dgm:cxn modelId="{586C8579-B437-CB42-83C6-1ACCD04E2316}" srcId="{36A94632-08F3-0643-8ACE-5810EEC6C5E5}" destId="{053B3B10-7EEB-DE40-A76D-2C813353A9FD}" srcOrd="6" destOrd="0" parTransId="{F9D434F0-F447-3442-8252-21FD192E3B9C}" sibTransId="{A6A9EFB1-17B2-D64C-BD32-8B302D21BDB9}"/>
    <dgm:cxn modelId="{75834D7D-5348-054B-BDE1-0D34753AA02F}" srcId="{36A94632-08F3-0643-8ACE-5810EEC6C5E5}" destId="{240AACFF-4022-4240-917D-35B611EB5EAB}" srcOrd="2" destOrd="0" parTransId="{30CD6203-8E65-9746-AAC6-040E24BF3426}" sibTransId="{44DB7AE7-2F33-D149-9B76-FEA925A722F3}"/>
    <dgm:cxn modelId="{DEB16196-4D20-5F43-ABD2-3C8EAE16F375}" srcId="{36A94632-08F3-0643-8ACE-5810EEC6C5E5}" destId="{E868759F-C43B-5C4C-9B65-646743071E4D}" srcOrd="5" destOrd="0" parTransId="{992890B1-F411-4847-8CA4-5846DCFF38EF}" sibTransId="{6709FCD7-2880-184F-ABA6-FC6301692278}"/>
    <dgm:cxn modelId="{7366D9B6-3CEC-0F42-BEFD-F393D39A6B25}" type="presOf" srcId="{B83CBFB1-95C3-E64E-A1EE-1B84FED8B21C}" destId="{98EAFE7D-79E3-834F-BFBE-9EC194D69331}" srcOrd="0" destOrd="0" presId="urn:microsoft.com/office/officeart/2005/8/layout/process4"/>
    <dgm:cxn modelId="{9E89BBBB-54CC-9843-9FB9-14E44E2CD30D}" srcId="{36A94632-08F3-0643-8ACE-5810EEC6C5E5}" destId="{B83CBFB1-95C3-E64E-A1EE-1B84FED8B21C}" srcOrd="0" destOrd="0" parTransId="{358FF0AB-A113-CD4E-81AF-301111F93097}" sibTransId="{EB4F61FC-6454-6B43-84F7-18ECE8873A90}"/>
    <dgm:cxn modelId="{78A6DCE9-E7A4-0146-8F2F-144FE934CF6F}" srcId="{36A94632-08F3-0643-8ACE-5810EEC6C5E5}" destId="{1E6661EE-F323-4948-A228-90A905FBD04B}" srcOrd="4" destOrd="0" parTransId="{26CC7EAF-4E5C-BC41-9DF6-11611DB64BD8}" sibTransId="{03D768B7-3728-B644-B7C4-5BE8EE2440D2}"/>
    <dgm:cxn modelId="{983B34F4-BAF2-2E4C-92C8-BFA75C70D0E5}" type="presParOf" srcId="{B47DD92B-09C3-1743-ABF4-DDBD5005AB03}" destId="{091CA6F2-CCB3-AB4D-A8F6-99E441E61038}" srcOrd="0" destOrd="0" presId="urn:microsoft.com/office/officeart/2005/8/layout/process4"/>
    <dgm:cxn modelId="{4B917252-6EEB-4E46-8C76-40CFB7B55D67}" type="presParOf" srcId="{091CA6F2-CCB3-AB4D-A8F6-99E441E61038}" destId="{78A95D37-D651-3442-ADAF-CD727CDEEC86}" srcOrd="0" destOrd="0" presId="urn:microsoft.com/office/officeart/2005/8/layout/process4"/>
    <dgm:cxn modelId="{DDD3970F-7B3D-BC41-820C-8819E4D85406}" type="presParOf" srcId="{B47DD92B-09C3-1743-ABF4-DDBD5005AB03}" destId="{36721E88-2527-E14A-9D4F-74B940F5B58C}" srcOrd="1" destOrd="0" presId="urn:microsoft.com/office/officeart/2005/8/layout/process4"/>
    <dgm:cxn modelId="{32E5D668-FF8C-6A4C-8C0F-0E52A1B6FB99}" type="presParOf" srcId="{B47DD92B-09C3-1743-ABF4-DDBD5005AB03}" destId="{AAEEE9D7-7445-8A41-AA86-FB4F86E0FA2F}" srcOrd="2" destOrd="0" presId="urn:microsoft.com/office/officeart/2005/8/layout/process4"/>
    <dgm:cxn modelId="{E3C371FC-E962-6640-AE15-80E207C485FD}" type="presParOf" srcId="{AAEEE9D7-7445-8A41-AA86-FB4F86E0FA2F}" destId="{AE562962-2C9C-0B46-9418-C90CC2408254}" srcOrd="0" destOrd="0" presId="urn:microsoft.com/office/officeart/2005/8/layout/process4"/>
    <dgm:cxn modelId="{DED46940-92F5-B44B-B347-CDF174F8408B}" type="presParOf" srcId="{B47DD92B-09C3-1743-ABF4-DDBD5005AB03}" destId="{1327AD8E-4A16-F941-8D7E-F496CDCC6E81}" srcOrd="3" destOrd="0" presId="urn:microsoft.com/office/officeart/2005/8/layout/process4"/>
    <dgm:cxn modelId="{F40D0367-422E-A746-BEC4-8835B83283C8}" type="presParOf" srcId="{B47DD92B-09C3-1743-ABF4-DDBD5005AB03}" destId="{00CDA7B3-FBD3-FE4E-AF41-C003E4CEEB02}" srcOrd="4" destOrd="0" presId="urn:microsoft.com/office/officeart/2005/8/layout/process4"/>
    <dgm:cxn modelId="{194DCA2F-EF35-564E-9B0C-D004DEB6C164}" type="presParOf" srcId="{00CDA7B3-FBD3-FE4E-AF41-C003E4CEEB02}" destId="{8228D445-403C-E94A-A94B-BA9ADE96F610}" srcOrd="0" destOrd="0" presId="urn:microsoft.com/office/officeart/2005/8/layout/process4"/>
    <dgm:cxn modelId="{A944E8A7-AE2F-5A40-90D3-A02C676064A7}" type="presParOf" srcId="{B47DD92B-09C3-1743-ABF4-DDBD5005AB03}" destId="{5F213D06-03E2-3C4F-8B42-F2D297C57145}" srcOrd="5" destOrd="0" presId="urn:microsoft.com/office/officeart/2005/8/layout/process4"/>
    <dgm:cxn modelId="{8EC6807A-71E7-4744-9336-D404E8637A3F}" type="presParOf" srcId="{B47DD92B-09C3-1743-ABF4-DDBD5005AB03}" destId="{A0F149A0-44E6-DD4B-AEBE-E1CF2B927918}" srcOrd="6" destOrd="0" presId="urn:microsoft.com/office/officeart/2005/8/layout/process4"/>
    <dgm:cxn modelId="{FB16BFD7-D3E5-8D42-BEF2-6263753F2E83}" type="presParOf" srcId="{A0F149A0-44E6-DD4B-AEBE-E1CF2B927918}" destId="{6D37F2C4-4A5F-C042-BDF6-7997D5B22B41}" srcOrd="0" destOrd="0" presId="urn:microsoft.com/office/officeart/2005/8/layout/process4"/>
    <dgm:cxn modelId="{8250EC1C-C2E7-FF40-8564-3A6E79591906}" type="presParOf" srcId="{B47DD92B-09C3-1743-ABF4-DDBD5005AB03}" destId="{3D31A88E-5BE7-FC4C-A990-DBAB5E5FF228}" srcOrd="7" destOrd="0" presId="urn:microsoft.com/office/officeart/2005/8/layout/process4"/>
    <dgm:cxn modelId="{D26A1308-2ADF-DF4C-A37F-B82F270CD0BA}" type="presParOf" srcId="{B47DD92B-09C3-1743-ABF4-DDBD5005AB03}" destId="{63577838-3575-EB48-822F-900DC25371E8}" srcOrd="8" destOrd="0" presId="urn:microsoft.com/office/officeart/2005/8/layout/process4"/>
    <dgm:cxn modelId="{4CE1CE84-4531-3E40-96A2-AF056F36348C}" type="presParOf" srcId="{63577838-3575-EB48-822F-900DC25371E8}" destId="{C67DFB5C-3858-2B4F-990F-D3F24DD0CE50}" srcOrd="0" destOrd="0" presId="urn:microsoft.com/office/officeart/2005/8/layout/process4"/>
    <dgm:cxn modelId="{B95C49A4-67E6-FE4E-BA0C-F7A69907724B}" type="presParOf" srcId="{B47DD92B-09C3-1743-ABF4-DDBD5005AB03}" destId="{C519C3B7-F190-234B-A837-EC487C7F9135}" srcOrd="9" destOrd="0" presId="urn:microsoft.com/office/officeart/2005/8/layout/process4"/>
    <dgm:cxn modelId="{16ECA8A8-8EAC-E341-95DD-146F648C4A48}" type="presParOf" srcId="{B47DD92B-09C3-1743-ABF4-DDBD5005AB03}" destId="{290F16C4-FAA6-AD4C-9BB0-778EDDB0B8C8}" srcOrd="10" destOrd="0" presId="urn:microsoft.com/office/officeart/2005/8/layout/process4"/>
    <dgm:cxn modelId="{782E308A-A23E-CC42-9F6C-409712937EF3}" type="presParOf" srcId="{290F16C4-FAA6-AD4C-9BB0-778EDDB0B8C8}" destId="{1E1E9F2D-549C-CD40-ADF5-2F5DB46C43D3}" srcOrd="0" destOrd="0" presId="urn:microsoft.com/office/officeart/2005/8/layout/process4"/>
    <dgm:cxn modelId="{0AC8000D-FB70-2640-ACF7-6E55716E90F2}" type="presParOf" srcId="{B47DD92B-09C3-1743-ABF4-DDBD5005AB03}" destId="{66E6FFB4-ACD7-2645-B8BA-1817B64DE3D8}" srcOrd="11" destOrd="0" presId="urn:microsoft.com/office/officeart/2005/8/layout/process4"/>
    <dgm:cxn modelId="{49EA12BA-4520-2547-BA4C-1921D6D797EF}" type="presParOf" srcId="{B47DD92B-09C3-1743-ABF4-DDBD5005AB03}" destId="{DA12D07D-A0DF-8E47-A717-1583F099638D}" srcOrd="12" destOrd="0" presId="urn:microsoft.com/office/officeart/2005/8/layout/process4"/>
    <dgm:cxn modelId="{3FAA45FD-DCA9-0A48-BA07-DC8AB1B12B18}" type="presParOf" srcId="{DA12D07D-A0DF-8E47-A717-1583F099638D}" destId="{98EAFE7D-79E3-834F-BFBE-9EC194D6933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8FE43A-CE98-6B47-8DD6-6B425E44115F}" type="doc">
      <dgm:prSet loTypeId="urn:microsoft.com/office/officeart/2005/8/layout/hProcess11" loCatId="process" qsTypeId="urn:microsoft.com/office/officeart/2005/8/quickstyle/simple1" qsCatId="simple" csTypeId="urn:microsoft.com/office/officeart/2005/8/colors/colorful4" csCatId="colorful" phldr="1"/>
      <dgm:spPr/>
      <dgm:t>
        <a:bodyPr/>
        <a:lstStyle/>
        <a:p>
          <a:endParaRPr lang="en-GB"/>
        </a:p>
      </dgm:t>
    </dgm:pt>
    <dgm:pt modelId="{CA4E54A4-0D2D-2F4C-8BBE-E004930CDC1C}">
      <dgm:prSet custT="1"/>
      <dgm:spPr/>
      <dgm:t>
        <a:bodyPr/>
        <a:lstStyle/>
        <a:p>
          <a:r>
            <a:rPr lang="en-GB" sz="1800" dirty="0"/>
            <a:t>Decided to form a bigger group:</a:t>
          </a:r>
        </a:p>
      </dgm:t>
    </dgm:pt>
    <dgm:pt modelId="{4F2FB2A8-D074-2B47-B946-12B9EBCDEA32}" type="parTrans" cxnId="{7850C729-8506-434F-B58F-A474B7EC0A09}">
      <dgm:prSet/>
      <dgm:spPr/>
      <dgm:t>
        <a:bodyPr/>
        <a:lstStyle/>
        <a:p>
          <a:endParaRPr lang="en-GB"/>
        </a:p>
      </dgm:t>
    </dgm:pt>
    <dgm:pt modelId="{A2D97F2B-564D-BB4E-A238-39786168D0BB}" type="sibTrans" cxnId="{7850C729-8506-434F-B58F-A474B7EC0A09}">
      <dgm:prSet/>
      <dgm:spPr/>
      <dgm:t>
        <a:bodyPr/>
        <a:lstStyle/>
        <a:p>
          <a:endParaRPr lang="en-GB"/>
        </a:p>
      </dgm:t>
    </dgm:pt>
    <dgm:pt modelId="{931F23C3-4503-F44C-AB6F-47828D5FAF3F}">
      <dgm:prSet custT="1"/>
      <dgm:spPr/>
      <dgm:t>
        <a:bodyPr/>
        <a:lstStyle/>
        <a:p>
          <a:r>
            <a:rPr lang="en-GB" sz="1800" dirty="0"/>
            <a:t>We exploded on to the scene: NSPCC and Munroe Bergdorf. We were not quite ready for that….</a:t>
          </a:r>
        </a:p>
      </dgm:t>
    </dgm:pt>
    <dgm:pt modelId="{3E962B6A-DA25-B04C-ABEA-1660D654352B}" type="parTrans" cxnId="{740637C9-87A5-9648-ABC5-1DA4F5C3EF88}">
      <dgm:prSet/>
      <dgm:spPr/>
      <dgm:t>
        <a:bodyPr/>
        <a:lstStyle/>
        <a:p>
          <a:endParaRPr lang="en-GB"/>
        </a:p>
      </dgm:t>
    </dgm:pt>
    <dgm:pt modelId="{C521452D-2F90-9D47-A0BC-17EF33CD0AE2}" type="sibTrans" cxnId="{740637C9-87A5-9648-ABC5-1DA4F5C3EF88}">
      <dgm:prSet/>
      <dgm:spPr/>
      <dgm:t>
        <a:bodyPr/>
        <a:lstStyle/>
        <a:p>
          <a:endParaRPr lang="en-GB"/>
        </a:p>
      </dgm:t>
    </dgm:pt>
    <dgm:pt modelId="{D98396DC-D983-EB4E-8270-8A50038F78DC}">
      <dgm:prSet custT="1"/>
      <dgm:spPr/>
      <dgm:t>
        <a:bodyPr/>
        <a:lstStyle/>
        <a:p>
          <a:r>
            <a:rPr lang="en-GB" sz="1800" dirty="0"/>
            <a:t>Small groups had formed to challenge schools and LEAs </a:t>
          </a:r>
        </a:p>
      </dgm:t>
    </dgm:pt>
    <dgm:pt modelId="{A3C3429A-6949-4E47-AACA-AB5C1361096A}" type="parTrans" cxnId="{4D08613C-FC8D-B94D-94DF-DDFF509C2E5B}">
      <dgm:prSet/>
      <dgm:spPr/>
      <dgm:t>
        <a:bodyPr/>
        <a:lstStyle/>
        <a:p>
          <a:endParaRPr lang="en-GB"/>
        </a:p>
      </dgm:t>
    </dgm:pt>
    <dgm:pt modelId="{0DDE127C-E5E8-E642-8195-20E073268D61}" type="sibTrans" cxnId="{4D08613C-FC8D-B94D-94DF-DDFF509C2E5B}">
      <dgm:prSet/>
      <dgm:spPr/>
      <dgm:t>
        <a:bodyPr/>
        <a:lstStyle/>
        <a:p>
          <a:endParaRPr lang="en-GB"/>
        </a:p>
      </dgm:t>
    </dgm:pt>
    <dgm:pt modelId="{04C2030A-148D-014E-BDF2-F346A5318CED}">
      <dgm:prSet custT="1"/>
      <dgm:spPr/>
      <dgm:t>
        <a:bodyPr/>
        <a:lstStyle/>
        <a:p>
          <a:r>
            <a:rPr lang="en-GB" sz="1800" dirty="0"/>
            <a:t>Groups had some success with Oxford and </a:t>
          </a:r>
          <a:r>
            <a:rPr lang="en-GB" sz="1800" dirty="0" err="1"/>
            <a:t>Warks</a:t>
          </a:r>
          <a:r>
            <a:rPr lang="en-GB" sz="1800" dirty="0"/>
            <a:t> (still ongoing). Oxon used the name “Safe Schools Alliance”</a:t>
          </a:r>
        </a:p>
      </dgm:t>
    </dgm:pt>
    <dgm:pt modelId="{8B8D899A-7247-9D4C-9466-6E86CEB80740}" type="parTrans" cxnId="{0A861EAF-B3F4-DD4E-B2AF-3697940E7A2F}">
      <dgm:prSet/>
      <dgm:spPr/>
      <dgm:t>
        <a:bodyPr/>
        <a:lstStyle/>
        <a:p>
          <a:endParaRPr lang="en-GB"/>
        </a:p>
      </dgm:t>
    </dgm:pt>
    <dgm:pt modelId="{A2F1580D-9FAB-2C49-AE77-C2944BEBA3DC}" type="sibTrans" cxnId="{0A861EAF-B3F4-DD4E-B2AF-3697940E7A2F}">
      <dgm:prSet/>
      <dgm:spPr/>
      <dgm:t>
        <a:bodyPr/>
        <a:lstStyle/>
        <a:p>
          <a:endParaRPr lang="en-GB"/>
        </a:p>
      </dgm:t>
    </dgm:pt>
    <dgm:pt modelId="{51FD3A33-D9FF-024E-ABAA-CFBE383CB3A5}">
      <dgm:prSet custT="1"/>
      <dgm:spPr/>
      <dgm:t>
        <a:bodyPr/>
        <a:lstStyle/>
        <a:p>
          <a:r>
            <a:rPr lang="en-GB" sz="1800" dirty="0"/>
            <a:t>SSAUK Launched in June 2019</a:t>
          </a:r>
        </a:p>
      </dgm:t>
    </dgm:pt>
    <dgm:pt modelId="{FE27F932-3B15-DE4A-8DB5-DB35E350090C}" type="parTrans" cxnId="{4E44A00A-903A-074F-9A58-AE8AAF8D5532}">
      <dgm:prSet/>
      <dgm:spPr/>
      <dgm:t>
        <a:bodyPr/>
        <a:lstStyle/>
        <a:p>
          <a:endParaRPr lang="en-GB"/>
        </a:p>
      </dgm:t>
    </dgm:pt>
    <dgm:pt modelId="{6D3C7515-748D-DE4A-848A-4ECB62CE7D6C}" type="sibTrans" cxnId="{4E44A00A-903A-074F-9A58-AE8AAF8D5532}">
      <dgm:prSet/>
      <dgm:spPr/>
      <dgm:t>
        <a:bodyPr/>
        <a:lstStyle/>
        <a:p>
          <a:endParaRPr lang="en-GB"/>
        </a:p>
      </dgm:t>
    </dgm:pt>
    <dgm:pt modelId="{67F28D62-FFC2-2D45-AA7C-83215BA24991}">
      <dgm:prSet custT="1"/>
      <dgm:spPr/>
      <dgm:t>
        <a:bodyPr/>
        <a:lstStyle/>
        <a:p>
          <a:r>
            <a:rPr lang="en-GB" sz="1800" dirty="0"/>
            <a:t>nurture grassroots activism</a:t>
          </a:r>
        </a:p>
      </dgm:t>
    </dgm:pt>
    <dgm:pt modelId="{71F5B7FF-F1DF-3943-B644-8680F4BA85FF}" type="parTrans" cxnId="{4A54A400-E10E-CE44-BC25-90F61958AF97}">
      <dgm:prSet/>
      <dgm:spPr/>
      <dgm:t>
        <a:bodyPr/>
        <a:lstStyle/>
        <a:p>
          <a:endParaRPr lang="en-GB"/>
        </a:p>
      </dgm:t>
    </dgm:pt>
    <dgm:pt modelId="{6918A10F-CBB7-C544-97CD-01FF4E0E692E}" type="sibTrans" cxnId="{4A54A400-E10E-CE44-BC25-90F61958AF97}">
      <dgm:prSet/>
      <dgm:spPr/>
      <dgm:t>
        <a:bodyPr/>
        <a:lstStyle/>
        <a:p>
          <a:endParaRPr lang="en-GB"/>
        </a:p>
      </dgm:t>
    </dgm:pt>
    <dgm:pt modelId="{6545517A-2F78-B84B-8A7A-EFF5FD530F7F}">
      <dgm:prSet custT="1"/>
      <dgm:spPr/>
      <dgm:t>
        <a:bodyPr/>
        <a:lstStyle/>
        <a:p>
          <a:r>
            <a:rPr lang="en-GB" sz="1800" dirty="0"/>
            <a:t>challenge decision makers at national level</a:t>
          </a:r>
        </a:p>
      </dgm:t>
    </dgm:pt>
    <dgm:pt modelId="{1E401A02-A2BA-DF48-A00B-B70549855392}" type="parTrans" cxnId="{500CA7B2-ABE8-574D-9952-ACAA10CEAB3E}">
      <dgm:prSet/>
      <dgm:spPr/>
      <dgm:t>
        <a:bodyPr/>
        <a:lstStyle/>
        <a:p>
          <a:endParaRPr lang="en-GB"/>
        </a:p>
      </dgm:t>
    </dgm:pt>
    <dgm:pt modelId="{AC1936E2-9A34-8F4D-9996-DA6D3A222FCC}" type="sibTrans" cxnId="{500CA7B2-ABE8-574D-9952-ACAA10CEAB3E}">
      <dgm:prSet/>
      <dgm:spPr/>
      <dgm:t>
        <a:bodyPr/>
        <a:lstStyle/>
        <a:p>
          <a:endParaRPr lang="en-GB"/>
        </a:p>
      </dgm:t>
    </dgm:pt>
    <dgm:pt modelId="{1C11BDA3-B90B-3848-A33D-F68154D36185}" type="pres">
      <dgm:prSet presAssocID="{ED8FE43A-CE98-6B47-8DD6-6B425E44115F}" presName="Name0" presStyleCnt="0">
        <dgm:presLayoutVars>
          <dgm:dir/>
          <dgm:resizeHandles val="exact"/>
        </dgm:presLayoutVars>
      </dgm:prSet>
      <dgm:spPr/>
    </dgm:pt>
    <dgm:pt modelId="{55CE5EB2-0CFB-D947-9207-EA562B4D0B57}" type="pres">
      <dgm:prSet presAssocID="{ED8FE43A-CE98-6B47-8DD6-6B425E44115F}" presName="arrow" presStyleLbl="bgShp" presStyleIdx="0" presStyleCnt="1"/>
      <dgm:spPr/>
    </dgm:pt>
    <dgm:pt modelId="{6B6BDC19-750C-2246-AA20-1967F589A390}" type="pres">
      <dgm:prSet presAssocID="{ED8FE43A-CE98-6B47-8DD6-6B425E44115F}" presName="points" presStyleCnt="0"/>
      <dgm:spPr/>
    </dgm:pt>
    <dgm:pt modelId="{C714A3B1-D5A0-4249-B482-5B642F58D252}" type="pres">
      <dgm:prSet presAssocID="{D98396DC-D983-EB4E-8270-8A50038F78DC}" presName="compositeA" presStyleCnt="0"/>
      <dgm:spPr/>
    </dgm:pt>
    <dgm:pt modelId="{5D3F8773-35C0-6D49-A449-528C51A9CC98}" type="pres">
      <dgm:prSet presAssocID="{D98396DC-D983-EB4E-8270-8A50038F78DC}" presName="textA" presStyleLbl="revTx" presStyleIdx="0" presStyleCnt="5" custScaleX="177611">
        <dgm:presLayoutVars>
          <dgm:bulletEnabled val="1"/>
        </dgm:presLayoutVars>
      </dgm:prSet>
      <dgm:spPr/>
    </dgm:pt>
    <dgm:pt modelId="{8E6FAAC3-8840-9D47-9D75-DD704CF7E99B}" type="pres">
      <dgm:prSet presAssocID="{D98396DC-D983-EB4E-8270-8A50038F78DC}" presName="circleA" presStyleLbl="node1" presStyleIdx="0" presStyleCnt="5"/>
      <dgm:spPr/>
    </dgm:pt>
    <dgm:pt modelId="{B8662232-FE29-6342-823E-B11A074D3D2F}" type="pres">
      <dgm:prSet presAssocID="{D98396DC-D983-EB4E-8270-8A50038F78DC}" presName="spaceA" presStyleCnt="0"/>
      <dgm:spPr/>
    </dgm:pt>
    <dgm:pt modelId="{A410EA6D-D0F6-814E-98EA-65AB9AD37F68}" type="pres">
      <dgm:prSet presAssocID="{0DDE127C-E5E8-E642-8195-20E073268D61}" presName="space" presStyleCnt="0"/>
      <dgm:spPr/>
    </dgm:pt>
    <dgm:pt modelId="{A2467D17-427B-2443-B4F2-1447564564BF}" type="pres">
      <dgm:prSet presAssocID="{04C2030A-148D-014E-BDF2-F346A5318CED}" presName="compositeB" presStyleCnt="0"/>
      <dgm:spPr/>
    </dgm:pt>
    <dgm:pt modelId="{E9635FD3-FB4C-774D-87EB-492F5EE1A903}" type="pres">
      <dgm:prSet presAssocID="{04C2030A-148D-014E-BDF2-F346A5318CED}" presName="textB" presStyleLbl="revTx" presStyleIdx="1" presStyleCnt="5" custScaleX="179527">
        <dgm:presLayoutVars>
          <dgm:bulletEnabled val="1"/>
        </dgm:presLayoutVars>
      </dgm:prSet>
      <dgm:spPr/>
    </dgm:pt>
    <dgm:pt modelId="{D976E0DF-96FF-134F-BEC4-A90951EF3777}" type="pres">
      <dgm:prSet presAssocID="{04C2030A-148D-014E-BDF2-F346A5318CED}" presName="circleB" presStyleLbl="node1" presStyleIdx="1" presStyleCnt="5"/>
      <dgm:spPr/>
    </dgm:pt>
    <dgm:pt modelId="{3E4300D7-07A8-5C4A-9104-9EADE9C8AD66}" type="pres">
      <dgm:prSet presAssocID="{04C2030A-148D-014E-BDF2-F346A5318CED}" presName="spaceB" presStyleCnt="0"/>
      <dgm:spPr/>
    </dgm:pt>
    <dgm:pt modelId="{572867FA-48AF-9D45-835C-D9BAB2957820}" type="pres">
      <dgm:prSet presAssocID="{A2F1580D-9FAB-2C49-AE77-C2944BEBA3DC}" presName="space" presStyleCnt="0"/>
      <dgm:spPr/>
    </dgm:pt>
    <dgm:pt modelId="{A71824EE-36EE-5646-8BD6-96228AF8E5A4}" type="pres">
      <dgm:prSet presAssocID="{CA4E54A4-0D2D-2F4C-8BBE-E004930CDC1C}" presName="compositeA" presStyleCnt="0"/>
      <dgm:spPr/>
    </dgm:pt>
    <dgm:pt modelId="{FA7D2ADE-59B4-5B4F-AA9F-3EBC5970C679}" type="pres">
      <dgm:prSet presAssocID="{CA4E54A4-0D2D-2F4C-8BBE-E004930CDC1C}" presName="textA" presStyleLbl="revTx" presStyleIdx="2" presStyleCnt="5" custScaleX="239372">
        <dgm:presLayoutVars>
          <dgm:bulletEnabled val="1"/>
        </dgm:presLayoutVars>
      </dgm:prSet>
      <dgm:spPr/>
    </dgm:pt>
    <dgm:pt modelId="{A5D020E3-3A97-E94F-B95B-444EAA4E91FB}" type="pres">
      <dgm:prSet presAssocID="{CA4E54A4-0D2D-2F4C-8BBE-E004930CDC1C}" presName="circleA" presStyleLbl="node1" presStyleIdx="2" presStyleCnt="5"/>
      <dgm:spPr/>
    </dgm:pt>
    <dgm:pt modelId="{8BBF813D-A3C5-824F-8345-34509BD03D6A}" type="pres">
      <dgm:prSet presAssocID="{CA4E54A4-0D2D-2F4C-8BBE-E004930CDC1C}" presName="spaceA" presStyleCnt="0"/>
      <dgm:spPr/>
    </dgm:pt>
    <dgm:pt modelId="{7CE87A36-1A86-9245-813A-4824DDBC6074}" type="pres">
      <dgm:prSet presAssocID="{A2D97F2B-564D-BB4E-A238-39786168D0BB}" presName="space" presStyleCnt="0"/>
      <dgm:spPr/>
    </dgm:pt>
    <dgm:pt modelId="{ED704D76-120F-1D45-A347-EBF04B7472A8}" type="pres">
      <dgm:prSet presAssocID="{51FD3A33-D9FF-024E-ABAA-CFBE383CB3A5}" presName="compositeB" presStyleCnt="0"/>
      <dgm:spPr/>
    </dgm:pt>
    <dgm:pt modelId="{3923FD0D-83B2-294F-A2E5-4E4272FADAD9}" type="pres">
      <dgm:prSet presAssocID="{51FD3A33-D9FF-024E-ABAA-CFBE383CB3A5}" presName="textB" presStyleLbl="revTx" presStyleIdx="3" presStyleCnt="5" custScaleX="160200">
        <dgm:presLayoutVars>
          <dgm:bulletEnabled val="1"/>
        </dgm:presLayoutVars>
      </dgm:prSet>
      <dgm:spPr/>
    </dgm:pt>
    <dgm:pt modelId="{AE72D1B8-8527-E840-B6B8-638056FD5B36}" type="pres">
      <dgm:prSet presAssocID="{51FD3A33-D9FF-024E-ABAA-CFBE383CB3A5}" presName="circleB" presStyleLbl="node1" presStyleIdx="3" presStyleCnt="5"/>
      <dgm:spPr/>
    </dgm:pt>
    <dgm:pt modelId="{2C23A8E0-F8D2-0B48-B718-87D26A6AA597}" type="pres">
      <dgm:prSet presAssocID="{51FD3A33-D9FF-024E-ABAA-CFBE383CB3A5}" presName="spaceB" presStyleCnt="0"/>
      <dgm:spPr/>
    </dgm:pt>
    <dgm:pt modelId="{AB93AD8F-5D40-5545-B20A-7A019C8B9337}" type="pres">
      <dgm:prSet presAssocID="{6D3C7515-748D-DE4A-848A-4ECB62CE7D6C}" presName="space" presStyleCnt="0"/>
      <dgm:spPr/>
    </dgm:pt>
    <dgm:pt modelId="{A560D48E-B33C-7F4B-A3FB-3D0AB957140D}" type="pres">
      <dgm:prSet presAssocID="{931F23C3-4503-F44C-AB6F-47828D5FAF3F}" presName="compositeA" presStyleCnt="0"/>
      <dgm:spPr/>
    </dgm:pt>
    <dgm:pt modelId="{1FF59FB5-1B52-1847-B5B0-32B6860C62D9}" type="pres">
      <dgm:prSet presAssocID="{931F23C3-4503-F44C-AB6F-47828D5FAF3F}" presName="textA" presStyleLbl="revTx" presStyleIdx="4" presStyleCnt="5" custScaleX="204655">
        <dgm:presLayoutVars>
          <dgm:bulletEnabled val="1"/>
        </dgm:presLayoutVars>
      </dgm:prSet>
      <dgm:spPr/>
    </dgm:pt>
    <dgm:pt modelId="{99BD576F-E7C0-2949-BA2D-68862123D5DC}" type="pres">
      <dgm:prSet presAssocID="{931F23C3-4503-F44C-AB6F-47828D5FAF3F}" presName="circleA" presStyleLbl="node1" presStyleIdx="4" presStyleCnt="5"/>
      <dgm:spPr/>
    </dgm:pt>
    <dgm:pt modelId="{AA12AD27-6761-0842-B1B8-BC77B9680EBA}" type="pres">
      <dgm:prSet presAssocID="{931F23C3-4503-F44C-AB6F-47828D5FAF3F}" presName="spaceA" presStyleCnt="0"/>
      <dgm:spPr/>
    </dgm:pt>
  </dgm:ptLst>
  <dgm:cxnLst>
    <dgm:cxn modelId="{4A54A400-E10E-CE44-BC25-90F61958AF97}" srcId="{CA4E54A4-0D2D-2F4C-8BBE-E004930CDC1C}" destId="{67F28D62-FFC2-2D45-AA7C-83215BA24991}" srcOrd="0" destOrd="0" parTransId="{71F5B7FF-F1DF-3943-B644-8680F4BA85FF}" sibTransId="{6918A10F-CBB7-C544-97CD-01FF4E0E692E}"/>
    <dgm:cxn modelId="{4E44A00A-903A-074F-9A58-AE8AAF8D5532}" srcId="{ED8FE43A-CE98-6B47-8DD6-6B425E44115F}" destId="{51FD3A33-D9FF-024E-ABAA-CFBE383CB3A5}" srcOrd="3" destOrd="0" parTransId="{FE27F932-3B15-DE4A-8DB5-DB35E350090C}" sibTransId="{6D3C7515-748D-DE4A-848A-4ECB62CE7D6C}"/>
    <dgm:cxn modelId="{244FEC1B-D714-3841-A9A2-CC7C329FA445}" type="presOf" srcId="{D98396DC-D983-EB4E-8270-8A50038F78DC}" destId="{5D3F8773-35C0-6D49-A449-528C51A9CC98}" srcOrd="0" destOrd="0" presId="urn:microsoft.com/office/officeart/2005/8/layout/hProcess11"/>
    <dgm:cxn modelId="{7850C729-8506-434F-B58F-A474B7EC0A09}" srcId="{ED8FE43A-CE98-6B47-8DD6-6B425E44115F}" destId="{CA4E54A4-0D2D-2F4C-8BBE-E004930CDC1C}" srcOrd="2" destOrd="0" parTransId="{4F2FB2A8-D074-2B47-B946-12B9EBCDEA32}" sibTransId="{A2D97F2B-564D-BB4E-A238-39786168D0BB}"/>
    <dgm:cxn modelId="{4D08613C-FC8D-B94D-94DF-DDFF509C2E5B}" srcId="{ED8FE43A-CE98-6B47-8DD6-6B425E44115F}" destId="{D98396DC-D983-EB4E-8270-8A50038F78DC}" srcOrd="0" destOrd="0" parTransId="{A3C3429A-6949-4E47-AACA-AB5C1361096A}" sibTransId="{0DDE127C-E5E8-E642-8195-20E073268D61}"/>
    <dgm:cxn modelId="{9869A864-A98A-1D41-A6A6-DAD2387C7B57}" type="presOf" srcId="{04C2030A-148D-014E-BDF2-F346A5318CED}" destId="{E9635FD3-FB4C-774D-87EB-492F5EE1A903}" srcOrd="0" destOrd="0" presId="urn:microsoft.com/office/officeart/2005/8/layout/hProcess11"/>
    <dgm:cxn modelId="{81783778-5D98-5D4A-A290-2185056FEBBA}" type="presOf" srcId="{931F23C3-4503-F44C-AB6F-47828D5FAF3F}" destId="{1FF59FB5-1B52-1847-B5B0-32B6860C62D9}" srcOrd="0" destOrd="0" presId="urn:microsoft.com/office/officeart/2005/8/layout/hProcess11"/>
    <dgm:cxn modelId="{2E538C78-3AD3-654F-B856-402A79653A87}" type="presOf" srcId="{ED8FE43A-CE98-6B47-8DD6-6B425E44115F}" destId="{1C11BDA3-B90B-3848-A33D-F68154D36185}" srcOrd="0" destOrd="0" presId="urn:microsoft.com/office/officeart/2005/8/layout/hProcess11"/>
    <dgm:cxn modelId="{04AA789E-4215-B447-9B44-5E4588110D64}" type="presOf" srcId="{6545517A-2F78-B84B-8A7A-EFF5FD530F7F}" destId="{FA7D2ADE-59B4-5B4F-AA9F-3EBC5970C679}" srcOrd="0" destOrd="2" presId="urn:microsoft.com/office/officeart/2005/8/layout/hProcess11"/>
    <dgm:cxn modelId="{0A861EAF-B3F4-DD4E-B2AF-3697940E7A2F}" srcId="{ED8FE43A-CE98-6B47-8DD6-6B425E44115F}" destId="{04C2030A-148D-014E-BDF2-F346A5318CED}" srcOrd="1" destOrd="0" parTransId="{8B8D899A-7247-9D4C-9466-6E86CEB80740}" sibTransId="{A2F1580D-9FAB-2C49-AE77-C2944BEBA3DC}"/>
    <dgm:cxn modelId="{500CA7B2-ABE8-574D-9952-ACAA10CEAB3E}" srcId="{CA4E54A4-0D2D-2F4C-8BBE-E004930CDC1C}" destId="{6545517A-2F78-B84B-8A7A-EFF5FD530F7F}" srcOrd="1" destOrd="0" parTransId="{1E401A02-A2BA-DF48-A00B-B70549855392}" sibTransId="{AC1936E2-9A34-8F4D-9996-DA6D3A222FCC}"/>
    <dgm:cxn modelId="{740637C9-87A5-9648-ABC5-1DA4F5C3EF88}" srcId="{ED8FE43A-CE98-6B47-8DD6-6B425E44115F}" destId="{931F23C3-4503-F44C-AB6F-47828D5FAF3F}" srcOrd="4" destOrd="0" parTransId="{3E962B6A-DA25-B04C-ABEA-1660D654352B}" sibTransId="{C521452D-2F90-9D47-A0BC-17EF33CD0AE2}"/>
    <dgm:cxn modelId="{56359CC9-3302-9E44-9ECC-E684A51FED92}" type="presOf" srcId="{CA4E54A4-0D2D-2F4C-8BBE-E004930CDC1C}" destId="{FA7D2ADE-59B4-5B4F-AA9F-3EBC5970C679}" srcOrd="0" destOrd="0" presId="urn:microsoft.com/office/officeart/2005/8/layout/hProcess11"/>
    <dgm:cxn modelId="{ACE1C4D6-F29B-2A40-91D3-2C28A861AD23}" type="presOf" srcId="{67F28D62-FFC2-2D45-AA7C-83215BA24991}" destId="{FA7D2ADE-59B4-5B4F-AA9F-3EBC5970C679}" srcOrd="0" destOrd="1" presId="urn:microsoft.com/office/officeart/2005/8/layout/hProcess11"/>
    <dgm:cxn modelId="{5BE1E8E2-251A-7441-B049-BC8A79BCE196}" type="presOf" srcId="{51FD3A33-D9FF-024E-ABAA-CFBE383CB3A5}" destId="{3923FD0D-83B2-294F-A2E5-4E4272FADAD9}" srcOrd="0" destOrd="0" presId="urn:microsoft.com/office/officeart/2005/8/layout/hProcess11"/>
    <dgm:cxn modelId="{DF88928D-3294-CD4E-A6A1-F911D94F0D16}" type="presParOf" srcId="{1C11BDA3-B90B-3848-A33D-F68154D36185}" destId="{55CE5EB2-0CFB-D947-9207-EA562B4D0B57}" srcOrd="0" destOrd="0" presId="urn:microsoft.com/office/officeart/2005/8/layout/hProcess11"/>
    <dgm:cxn modelId="{C386C4F5-CCC7-B948-8A7B-98DF81692916}" type="presParOf" srcId="{1C11BDA3-B90B-3848-A33D-F68154D36185}" destId="{6B6BDC19-750C-2246-AA20-1967F589A390}" srcOrd="1" destOrd="0" presId="urn:microsoft.com/office/officeart/2005/8/layout/hProcess11"/>
    <dgm:cxn modelId="{607E40F8-61E3-3F48-87B2-6A4B9D519C42}" type="presParOf" srcId="{6B6BDC19-750C-2246-AA20-1967F589A390}" destId="{C714A3B1-D5A0-4249-B482-5B642F58D252}" srcOrd="0" destOrd="0" presId="urn:microsoft.com/office/officeart/2005/8/layout/hProcess11"/>
    <dgm:cxn modelId="{DAF8B4DE-83D2-404F-B0D5-EC3D1BB730C2}" type="presParOf" srcId="{C714A3B1-D5A0-4249-B482-5B642F58D252}" destId="{5D3F8773-35C0-6D49-A449-528C51A9CC98}" srcOrd="0" destOrd="0" presId="urn:microsoft.com/office/officeart/2005/8/layout/hProcess11"/>
    <dgm:cxn modelId="{96D17A40-8155-7040-B518-9D7EB47552F8}" type="presParOf" srcId="{C714A3B1-D5A0-4249-B482-5B642F58D252}" destId="{8E6FAAC3-8840-9D47-9D75-DD704CF7E99B}" srcOrd="1" destOrd="0" presId="urn:microsoft.com/office/officeart/2005/8/layout/hProcess11"/>
    <dgm:cxn modelId="{ECD44D22-8E9A-9041-B4F4-76992F3BC165}" type="presParOf" srcId="{C714A3B1-D5A0-4249-B482-5B642F58D252}" destId="{B8662232-FE29-6342-823E-B11A074D3D2F}" srcOrd="2" destOrd="0" presId="urn:microsoft.com/office/officeart/2005/8/layout/hProcess11"/>
    <dgm:cxn modelId="{9A99E24B-93C8-0642-ABE4-594843E15C06}" type="presParOf" srcId="{6B6BDC19-750C-2246-AA20-1967F589A390}" destId="{A410EA6D-D0F6-814E-98EA-65AB9AD37F68}" srcOrd="1" destOrd="0" presId="urn:microsoft.com/office/officeart/2005/8/layout/hProcess11"/>
    <dgm:cxn modelId="{B96AF9A9-3513-9F47-95FA-F491B2515F3E}" type="presParOf" srcId="{6B6BDC19-750C-2246-AA20-1967F589A390}" destId="{A2467D17-427B-2443-B4F2-1447564564BF}" srcOrd="2" destOrd="0" presId="urn:microsoft.com/office/officeart/2005/8/layout/hProcess11"/>
    <dgm:cxn modelId="{937900F2-FCB8-8146-809C-6F15878DA5AC}" type="presParOf" srcId="{A2467D17-427B-2443-B4F2-1447564564BF}" destId="{E9635FD3-FB4C-774D-87EB-492F5EE1A903}" srcOrd="0" destOrd="0" presId="urn:microsoft.com/office/officeart/2005/8/layout/hProcess11"/>
    <dgm:cxn modelId="{70A03F60-493B-B045-998B-08825F1B47AE}" type="presParOf" srcId="{A2467D17-427B-2443-B4F2-1447564564BF}" destId="{D976E0DF-96FF-134F-BEC4-A90951EF3777}" srcOrd="1" destOrd="0" presId="urn:microsoft.com/office/officeart/2005/8/layout/hProcess11"/>
    <dgm:cxn modelId="{1B9E9ED4-902F-3F40-8FA8-9DC14F7A6EA1}" type="presParOf" srcId="{A2467D17-427B-2443-B4F2-1447564564BF}" destId="{3E4300D7-07A8-5C4A-9104-9EADE9C8AD66}" srcOrd="2" destOrd="0" presId="urn:microsoft.com/office/officeart/2005/8/layout/hProcess11"/>
    <dgm:cxn modelId="{1486C76F-B185-FB43-8336-B5147E7A5CA4}" type="presParOf" srcId="{6B6BDC19-750C-2246-AA20-1967F589A390}" destId="{572867FA-48AF-9D45-835C-D9BAB2957820}" srcOrd="3" destOrd="0" presId="urn:microsoft.com/office/officeart/2005/8/layout/hProcess11"/>
    <dgm:cxn modelId="{0976A120-3D18-9D42-8E39-CA088145E91E}" type="presParOf" srcId="{6B6BDC19-750C-2246-AA20-1967F589A390}" destId="{A71824EE-36EE-5646-8BD6-96228AF8E5A4}" srcOrd="4" destOrd="0" presId="urn:microsoft.com/office/officeart/2005/8/layout/hProcess11"/>
    <dgm:cxn modelId="{F1A480A0-74AB-2C42-9C42-E065667FC6BA}" type="presParOf" srcId="{A71824EE-36EE-5646-8BD6-96228AF8E5A4}" destId="{FA7D2ADE-59B4-5B4F-AA9F-3EBC5970C679}" srcOrd="0" destOrd="0" presId="urn:microsoft.com/office/officeart/2005/8/layout/hProcess11"/>
    <dgm:cxn modelId="{FA4D27F0-AB54-664B-84E8-93C6FA808B8E}" type="presParOf" srcId="{A71824EE-36EE-5646-8BD6-96228AF8E5A4}" destId="{A5D020E3-3A97-E94F-B95B-444EAA4E91FB}" srcOrd="1" destOrd="0" presId="urn:microsoft.com/office/officeart/2005/8/layout/hProcess11"/>
    <dgm:cxn modelId="{6B4FA673-A501-3E4E-B951-C92A9C1D2F6F}" type="presParOf" srcId="{A71824EE-36EE-5646-8BD6-96228AF8E5A4}" destId="{8BBF813D-A3C5-824F-8345-34509BD03D6A}" srcOrd="2" destOrd="0" presId="urn:microsoft.com/office/officeart/2005/8/layout/hProcess11"/>
    <dgm:cxn modelId="{A32CF5B0-958A-954B-8766-94C6684014D8}" type="presParOf" srcId="{6B6BDC19-750C-2246-AA20-1967F589A390}" destId="{7CE87A36-1A86-9245-813A-4824DDBC6074}" srcOrd="5" destOrd="0" presId="urn:microsoft.com/office/officeart/2005/8/layout/hProcess11"/>
    <dgm:cxn modelId="{CFB33BFE-00BA-0740-B7ED-78C817CABCAE}" type="presParOf" srcId="{6B6BDC19-750C-2246-AA20-1967F589A390}" destId="{ED704D76-120F-1D45-A347-EBF04B7472A8}" srcOrd="6" destOrd="0" presId="urn:microsoft.com/office/officeart/2005/8/layout/hProcess11"/>
    <dgm:cxn modelId="{63156217-2CC7-8041-8E48-2979BC0E668B}" type="presParOf" srcId="{ED704D76-120F-1D45-A347-EBF04B7472A8}" destId="{3923FD0D-83B2-294F-A2E5-4E4272FADAD9}" srcOrd="0" destOrd="0" presId="urn:microsoft.com/office/officeart/2005/8/layout/hProcess11"/>
    <dgm:cxn modelId="{F16DA007-5DA6-FE41-9AA3-80F51056D5CD}" type="presParOf" srcId="{ED704D76-120F-1D45-A347-EBF04B7472A8}" destId="{AE72D1B8-8527-E840-B6B8-638056FD5B36}" srcOrd="1" destOrd="0" presId="urn:microsoft.com/office/officeart/2005/8/layout/hProcess11"/>
    <dgm:cxn modelId="{E611F1CF-5BD3-A64E-B114-6FF3790018B1}" type="presParOf" srcId="{ED704D76-120F-1D45-A347-EBF04B7472A8}" destId="{2C23A8E0-F8D2-0B48-B718-87D26A6AA597}" srcOrd="2" destOrd="0" presId="urn:microsoft.com/office/officeart/2005/8/layout/hProcess11"/>
    <dgm:cxn modelId="{D605F4D8-247D-074F-8C92-4C44EDA27E3C}" type="presParOf" srcId="{6B6BDC19-750C-2246-AA20-1967F589A390}" destId="{AB93AD8F-5D40-5545-B20A-7A019C8B9337}" srcOrd="7" destOrd="0" presId="urn:microsoft.com/office/officeart/2005/8/layout/hProcess11"/>
    <dgm:cxn modelId="{5436777D-B387-F148-A61A-92764382CC79}" type="presParOf" srcId="{6B6BDC19-750C-2246-AA20-1967F589A390}" destId="{A560D48E-B33C-7F4B-A3FB-3D0AB957140D}" srcOrd="8" destOrd="0" presId="urn:microsoft.com/office/officeart/2005/8/layout/hProcess11"/>
    <dgm:cxn modelId="{539AA244-2809-6D42-9605-0217B46BE8BC}" type="presParOf" srcId="{A560D48E-B33C-7F4B-A3FB-3D0AB957140D}" destId="{1FF59FB5-1B52-1847-B5B0-32B6860C62D9}" srcOrd="0" destOrd="0" presId="urn:microsoft.com/office/officeart/2005/8/layout/hProcess11"/>
    <dgm:cxn modelId="{B9112063-A024-A746-9763-59A40C5DC497}" type="presParOf" srcId="{A560D48E-B33C-7F4B-A3FB-3D0AB957140D}" destId="{99BD576F-E7C0-2949-BA2D-68862123D5DC}" srcOrd="1" destOrd="0" presId="urn:microsoft.com/office/officeart/2005/8/layout/hProcess11"/>
    <dgm:cxn modelId="{9BB0B0FE-AB81-5F4E-85D3-9AB1E99CE544}" type="presParOf" srcId="{A560D48E-B33C-7F4B-A3FB-3D0AB957140D}" destId="{AA12AD27-6761-0842-B1B8-BC77B9680EB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483F7E-913C-F446-AE9B-AE3F8E3DDEBC}" type="doc">
      <dgm:prSet loTypeId="urn:microsoft.com/office/officeart/2005/8/layout/vList3" loCatId="list" qsTypeId="urn:microsoft.com/office/officeart/2005/8/quickstyle/3d1" qsCatId="3D" csTypeId="urn:microsoft.com/office/officeart/2005/8/colors/colorful4" csCatId="colorful" phldr="1"/>
      <dgm:spPr/>
      <dgm:t>
        <a:bodyPr/>
        <a:lstStyle/>
        <a:p>
          <a:endParaRPr lang="en-GB"/>
        </a:p>
      </dgm:t>
    </dgm:pt>
    <dgm:pt modelId="{6A9DB6D2-C997-084C-A30B-A851496A980C}">
      <dgm:prSet/>
      <dgm:spPr/>
      <dgm:t>
        <a:bodyPr/>
        <a:lstStyle/>
        <a:p>
          <a:r>
            <a:rPr lang="en-GB" dirty="0"/>
            <a:t>We are focussed on working with schools and educators to ensure that school policies meet the safeguarding needs of all students whilst taking into account the protected characteristics of the Equality Act 2010. </a:t>
          </a:r>
        </a:p>
      </dgm:t>
    </dgm:pt>
    <dgm:pt modelId="{1744542C-1F6A-DF41-AF4D-0FD6DA825A7C}" type="parTrans" cxnId="{281551AF-E704-1846-BDB7-A577E9B4041F}">
      <dgm:prSet/>
      <dgm:spPr/>
      <dgm:t>
        <a:bodyPr/>
        <a:lstStyle/>
        <a:p>
          <a:endParaRPr lang="en-GB"/>
        </a:p>
      </dgm:t>
    </dgm:pt>
    <dgm:pt modelId="{BBE08D72-EAA2-124D-8AEE-84A3BBD25B1A}" type="sibTrans" cxnId="{281551AF-E704-1846-BDB7-A577E9B4041F}">
      <dgm:prSet/>
      <dgm:spPr/>
      <dgm:t>
        <a:bodyPr/>
        <a:lstStyle/>
        <a:p>
          <a:endParaRPr lang="en-GB"/>
        </a:p>
      </dgm:t>
    </dgm:pt>
    <dgm:pt modelId="{04F6AE46-0733-E645-B3B0-166316E9CB87}">
      <dgm:prSet/>
      <dgm:spPr/>
      <dgm:t>
        <a:bodyPr/>
        <a:lstStyle/>
        <a:p>
          <a:r>
            <a:rPr lang="en-GB"/>
            <a:t>We endeavour to provide clarity on the law and offer unbiased, evidence-based guidance and support where conflict between protected characteristics arises. </a:t>
          </a:r>
        </a:p>
      </dgm:t>
    </dgm:pt>
    <dgm:pt modelId="{86D74C9E-3E2C-AD4D-A104-9D117454F6A4}" type="parTrans" cxnId="{3CF57A47-A797-454F-A60E-5FDF29FD3E29}">
      <dgm:prSet/>
      <dgm:spPr/>
      <dgm:t>
        <a:bodyPr/>
        <a:lstStyle/>
        <a:p>
          <a:endParaRPr lang="en-GB"/>
        </a:p>
      </dgm:t>
    </dgm:pt>
    <dgm:pt modelId="{6B8E9C58-C1C6-C946-B591-3C3CEF3E893D}" type="sibTrans" cxnId="{3CF57A47-A797-454F-A60E-5FDF29FD3E29}">
      <dgm:prSet/>
      <dgm:spPr/>
      <dgm:t>
        <a:bodyPr/>
        <a:lstStyle/>
        <a:p>
          <a:endParaRPr lang="en-GB"/>
        </a:p>
      </dgm:t>
    </dgm:pt>
    <dgm:pt modelId="{CA06E16C-F21F-054C-8619-0918319F13A4}">
      <dgm:prSet/>
      <dgm:spPr/>
      <dgm:t>
        <a:bodyPr/>
        <a:lstStyle/>
        <a:p>
          <a:r>
            <a:rPr lang="en-GB" dirty="0"/>
            <a:t>Safe Schools Alliance UK strongly believes that the physical, mental and emotional well-being of children is paramount. We put Safeguarding first </a:t>
          </a:r>
        </a:p>
      </dgm:t>
    </dgm:pt>
    <dgm:pt modelId="{D927293B-7059-684B-985F-23D37566BE85}" type="parTrans" cxnId="{BAA4B74E-A5E1-C648-A9C9-F68F125C4129}">
      <dgm:prSet/>
      <dgm:spPr/>
      <dgm:t>
        <a:bodyPr/>
        <a:lstStyle/>
        <a:p>
          <a:endParaRPr lang="en-GB"/>
        </a:p>
      </dgm:t>
    </dgm:pt>
    <dgm:pt modelId="{13B51ABA-C6F5-0740-A6EC-EF3A07F1B618}" type="sibTrans" cxnId="{BAA4B74E-A5E1-C648-A9C9-F68F125C4129}">
      <dgm:prSet/>
      <dgm:spPr/>
      <dgm:t>
        <a:bodyPr/>
        <a:lstStyle/>
        <a:p>
          <a:endParaRPr lang="en-GB"/>
        </a:p>
      </dgm:t>
    </dgm:pt>
    <dgm:pt modelId="{02C2C4F8-FF31-B949-8D94-40530FD5398D}" type="pres">
      <dgm:prSet presAssocID="{AD483F7E-913C-F446-AE9B-AE3F8E3DDEBC}" presName="linearFlow" presStyleCnt="0">
        <dgm:presLayoutVars>
          <dgm:dir/>
          <dgm:resizeHandles val="exact"/>
        </dgm:presLayoutVars>
      </dgm:prSet>
      <dgm:spPr/>
    </dgm:pt>
    <dgm:pt modelId="{912904A9-F309-EB42-A82D-9B804FCD2E93}" type="pres">
      <dgm:prSet presAssocID="{6A9DB6D2-C997-084C-A30B-A851496A980C}" presName="composite" presStyleCnt="0"/>
      <dgm:spPr/>
    </dgm:pt>
    <dgm:pt modelId="{4A4E128D-9223-B646-804C-135A53ED5497}" type="pres">
      <dgm:prSet presAssocID="{6A9DB6D2-C997-084C-A30B-A851496A980C}" presName="imgShp" presStyleLbl="fgImgPlace1" presStyleIdx="0" presStyleCnt="3"/>
      <dgm:spPr/>
    </dgm:pt>
    <dgm:pt modelId="{BFEFDDC7-BA81-B54A-BBB3-5176C50A2D1E}" type="pres">
      <dgm:prSet presAssocID="{6A9DB6D2-C997-084C-A30B-A851496A980C}" presName="txShp" presStyleLbl="node1" presStyleIdx="0" presStyleCnt="3">
        <dgm:presLayoutVars>
          <dgm:bulletEnabled val="1"/>
        </dgm:presLayoutVars>
      </dgm:prSet>
      <dgm:spPr/>
    </dgm:pt>
    <dgm:pt modelId="{F1556838-A0D5-8B47-8902-EBA4C7727748}" type="pres">
      <dgm:prSet presAssocID="{BBE08D72-EAA2-124D-8AEE-84A3BBD25B1A}" presName="spacing" presStyleCnt="0"/>
      <dgm:spPr/>
    </dgm:pt>
    <dgm:pt modelId="{F1483607-A4D6-914A-8C16-9413F1B16093}" type="pres">
      <dgm:prSet presAssocID="{04F6AE46-0733-E645-B3B0-166316E9CB87}" presName="composite" presStyleCnt="0"/>
      <dgm:spPr/>
    </dgm:pt>
    <dgm:pt modelId="{49713AE6-C44B-C547-AFF9-96F755DF71B1}" type="pres">
      <dgm:prSet presAssocID="{04F6AE46-0733-E645-B3B0-166316E9CB87}" presName="imgShp" presStyleLbl="fgImgPlace1" presStyleIdx="1" presStyleCnt="3"/>
      <dgm:spPr/>
    </dgm:pt>
    <dgm:pt modelId="{670AE133-A7BE-654C-A731-2BD377076408}" type="pres">
      <dgm:prSet presAssocID="{04F6AE46-0733-E645-B3B0-166316E9CB87}" presName="txShp" presStyleLbl="node1" presStyleIdx="1" presStyleCnt="3">
        <dgm:presLayoutVars>
          <dgm:bulletEnabled val="1"/>
        </dgm:presLayoutVars>
      </dgm:prSet>
      <dgm:spPr/>
    </dgm:pt>
    <dgm:pt modelId="{5EF436ED-CD63-FF4A-A453-FD870C0060C6}" type="pres">
      <dgm:prSet presAssocID="{6B8E9C58-C1C6-C946-B591-3C3CEF3E893D}" presName="spacing" presStyleCnt="0"/>
      <dgm:spPr/>
    </dgm:pt>
    <dgm:pt modelId="{04907C0D-3321-704B-B9AC-DED4685C2056}" type="pres">
      <dgm:prSet presAssocID="{CA06E16C-F21F-054C-8619-0918319F13A4}" presName="composite" presStyleCnt="0"/>
      <dgm:spPr/>
    </dgm:pt>
    <dgm:pt modelId="{FE5AD029-A5E0-6449-B6EF-A272A0AE0EE3}" type="pres">
      <dgm:prSet presAssocID="{CA06E16C-F21F-054C-8619-0918319F13A4}" presName="imgShp" presStyleLbl="fgImgPlace1" presStyleIdx="2" presStyleCnt="3"/>
      <dgm:spPr/>
    </dgm:pt>
    <dgm:pt modelId="{747193DA-61EA-F84B-87C3-1748648AC103}" type="pres">
      <dgm:prSet presAssocID="{CA06E16C-F21F-054C-8619-0918319F13A4}" presName="txShp" presStyleLbl="node1" presStyleIdx="2" presStyleCnt="3">
        <dgm:presLayoutVars>
          <dgm:bulletEnabled val="1"/>
        </dgm:presLayoutVars>
      </dgm:prSet>
      <dgm:spPr/>
    </dgm:pt>
  </dgm:ptLst>
  <dgm:cxnLst>
    <dgm:cxn modelId="{5BC21F0F-D5E1-194F-B7D1-F3D0E6655628}" type="presOf" srcId="{04F6AE46-0733-E645-B3B0-166316E9CB87}" destId="{670AE133-A7BE-654C-A731-2BD377076408}" srcOrd="0" destOrd="0" presId="urn:microsoft.com/office/officeart/2005/8/layout/vList3"/>
    <dgm:cxn modelId="{B5FC480F-833C-E14D-B9D4-C70070A522C7}" type="presOf" srcId="{CA06E16C-F21F-054C-8619-0918319F13A4}" destId="{747193DA-61EA-F84B-87C3-1748648AC103}" srcOrd="0" destOrd="0" presId="urn:microsoft.com/office/officeart/2005/8/layout/vList3"/>
    <dgm:cxn modelId="{3CF57A47-A797-454F-A60E-5FDF29FD3E29}" srcId="{AD483F7E-913C-F446-AE9B-AE3F8E3DDEBC}" destId="{04F6AE46-0733-E645-B3B0-166316E9CB87}" srcOrd="1" destOrd="0" parTransId="{86D74C9E-3E2C-AD4D-A104-9D117454F6A4}" sibTransId="{6B8E9C58-C1C6-C946-B591-3C3CEF3E893D}"/>
    <dgm:cxn modelId="{BAA4B74E-A5E1-C648-A9C9-F68F125C4129}" srcId="{AD483F7E-913C-F446-AE9B-AE3F8E3DDEBC}" destId="{CA06E16C-F21F-054C-8619-0918319F13A4}" srcOrd="2" destOrd="0" parTransId="{D927293B-7059-684B-985F-23D37566BE85}" sibTransId="{13B51ABA-C6F5-0740-A6EC-EF3A07F1B618}"/>
    <dgm:cxn modelId="{2B300292-93F0-CA4B-9228-25639C5A1C73}" type="presOf" srcId="{6A9DB6D2-C997-084C-A30B-A851496A980C}" destId="{BFEFDDC7-BA81-B54A-BBB3-5176C50A2D1E}" srcOrd="0" destOrd="0" presId="urn:microsoft.com/office/officeart/2005/8/layout/vList3"/>
    <dgm:cxn modelId="{281551AF-E704-1846-BDB7-A577E9B4041F}" srcId="{AD483F7E-913C-F446-AE9B-AE3F8E3DDEBC}" destId="{6A9DB6D2-C997-084C-A30B-A851496A980C}" srcOrd="0" destOrd="0" parTransId="{1744542C-1F6A-DF41-AF4D-0FD6DA825A7C}" sibTransId="{BBE08D72-EAA2-124D-8AEE-84A3BBD25B1A}"/>
    <dgm:cxn modelId="{BF40F2E7-D62E-3A4B-B383-654D423D8169}" type="presOf" srcId="{AD483F7E-913C-F446-AE9B-AE3F8E3DDEBC}" destId="{02C2C4F8-FF31-B949-8D94-40530FD5398D}" srcOrd="0" destOrd="0" presId="urn:microsoft.com/office/officeart/2005/8/layout/vList3"/>
    <dgm:cxn modelId="{4461C06A-548F-2B4A-ACC2-7254432D6121}" type="presParOf" srcId="{02C2C4F8-FF31-B949-8D94-40530FD5398D}" destId="{912904A9-F309-EB42-A82D-9B804FCD2E93}" srcOrd="0" destOrd="0" presId="urn:microsoft.com/office/officeart/2005/8/layout/vList3"/>
    <dgm:cxn modelId="{34F0F720-F9C6-024B-BE00-E1FF160B201C}" type="presParOf" srcId="{912904A9-F309-EB42-A82D-9B804FCD2E93}" destId="{4A4E128D-9223-B646-804C-135A53ED5497}" srcOrd="0" destOrd="0" presId="urn:microsoft.com/office/officeart/2005/8/layout/vList3"/>
    <dgm:cxn modelId="{CDCF582A-B5A5-1946-B74F-42D07A061E55}" type="presParOf" srcId="{912904A9-F309-EB42-A82D-9B804FCD2E93}" destId="{BFEFDDC7-BA81-B54A-BBB3-5176C50A2D1E}" srcOrd="1" destOrd="0" presId="urn:microsoft.com/office/officeart/2005/8/layout/vList3"/>
    <dgm:cxn modelId="{E1A7445E-0BE7-874B-96D7-12FC45C2E3EB}" type="presParOf" srcId="{02C2C4F8-FF31-B949-8D94-40530FD5398D}" destId="{F1556838-A0D5-8B47-8902-EBA4C7727748}" srcOrd="1" destOrd="0" presId="urn:microsoft.com/office/officeart/2005/8/layout/vList3"/>
    <dgm:cxn modelId="{C1D91B79-6296-2D4C-B292-17148F4E148D}" type="presParOf" srcId="{02C2C4F8-FF31-B949-8D94-40530FD5398D}" destId="{F1483607-A4D6-914A-8C16-9413F1B16093}" srcOrd="2" destOrd="0" presId="urn:microsoft.com/office/officeart/2005/8/layout/vList3"/>
    <dgm:cxn modelId="{91C67978-DF3B-4B4F-8267-C81878A8D586}" type="presParOf" srcId="{F1483607-A4D6-914A-8C16-9413F1B16093}" destId="{49713AE6-C44B-C547-AFF9-96F755DF71B1}" srcOrd="0" destOrd="0" presId="urn:microsoft.com/office/officeart/2005/8/layout/vList3"/>
    <dgm:cxn modelId="{85EDFA24-6672-5D40-B292-F9972E84EABB}" type="presParOf" srcId="{F1483607-A4D6-914A-8C16-9413F1B16093}" destId="{670AE133-A7BE-654C-A731-2BD377076408}" srcOrd="1" destOrd="0" presId="urn:microsoft.com/office/officeart/2005/8/layout/vList3"/>
    <dgm:cxn modelId="{D2815635-206D-FA49-B6AD-CCE4B4816C26}" type="presParOf" srcId="{02C2C4F8-FF31-B949-8D94-40530FD5398D}" destId="{5EF436ED-CD63-FF4A-A453-FD870C0060C6}" srcOrd="3" destOrd="0" presId="urn:microsoft.com/office/officeart/2005/8/layout/vList3"/>
    <dgm:cxn modelId="{83D9329C-72CD-CA4E-8F19-ADA2ED88F6CE}" type="presParOf" srcId="{02C2C4F8-FF31-B949-8D94-40530FD5398D}" destId="{04907C0D-3321-704B-B9AC-DED4685C2056}" srcOrd="4" destOrd="0" presId="urn:microsoft.com/office/officeart/2005/8/layout/vList3"/>
    <dgm:cxn modelId="{B3DFE7BD-46B8-0845-A298-8A4D66FFD673}" type="presParOf" srcId="{04907C0D-3321-704B-B9AC-DED4685C2056}" destId="{FE5AD029-A5E0-6449-B6EF-A272A0AE0EE3}" srcOrd="0" destOrd="0" presId="urn:microsoft.com/office/officeart/2005/8/layout/vList3"/>
    <dgm:cxn modelId="{24B47089-1036-674D-86BD-6132231EDB82}" type="presParOf" srcId="{04907C0D-3321-704B-B9AC-DED4685C2056}" destId="{747193DA-61EA-F84B-87C3-1748648AC10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799F19-6250-3445-9FC9-DB147E9AA38E}" type="doc">
      <dgm:prSet loTypeId="urn:microsoft.com/office/officeart/2008/layout/VerticalCurvedList" loCatId="picture" qsTypeId="urn:microsoft.com/office/officeart/2005/8/quickstyle/simple1" qsCatId="simple" csTypeId="urn:microsoft.com/office/officeart/2005/8/colors/accent4_2" csCatId="accent4" phldr="1"/>
      <dgm:spPr/>
      <dgm:t>
        <a:bodyPr/>
        <a:lstStyle/>
        <a:p>
          <a:endParaRPr lang="en-GB"/>
        </a:p>
      </dgm:t>
    </dgm:pt>
    <dgm:pt modelId="{D42A0FFD-0A36-BC45-902B-1EB42AB842AF}">
      <dgm:prSet/>
      <dgm:spPr/>
      <dgm:t>
        <a:bodyPr/>
        <a:lstStyle/>
        <a:p>
          <a:r>
            <a:rPr lang="en-US" dirty="0"/>
            <a:t>EHRC campaign</a:t>
          </a:r>
          <a:endParaRPr lang="en-GB" dirty="0"/>
        </a:p>
      </dgm:t>
    </dgm:pt>
    <dgm:pt modelId="{A2285977-9DAB-EE45-9DF9-0AB9C3AE0C47}" type="parTrans" cxnId="{DBE4F4AF-60D5-214B-BF31-25F425AF206B}">
      <dgm:prSet/>
      <dgm:spPr/>
      <dgm:t>
        <a:bodyPr/>
        <a:lstStyle/>
        <a:p>
          <a:endParaRPr lang="en-GB"/>
        </a:p>
      </dgm:t>
    </dgm:pt>
    <dgm:pt modelId="{A3622B56-1B44-2541-ACFF-288C2C9FE519}" type="sibTrans" cxnId="{DBE4F4AF-60D5-214B-BF31-25F425AF206B}">
      <dgm:prSet/>
      <dgm:spPr/>
      <dgm:t>
        <a:bodyPr/>
        <a:lstStyle/>
        <a:p>
          <a:endParaRPr lang="en-GB"/>
        </a:p>
      </dgm:t>
    </dgm:pt>
    <dgm:pt modelId="{00215E2E-5899-4644-8DF8-EBC263AD80BA}">
      <dgm:prSet/>
      <dgm:spPr/>
      <dgm:t>
        <a:bodyPr/>
        <a:lstStyle/>
        <a:p>
          <a:r>
            <a:rPr lang="en-US"/>
            <a:t>GIDS letter</a:t>
          </a:r>
          <a:endParaRPr lang="en-GB"/>
        </a:p>
      </dgm:t>
    </dgm:pt>
    <dgm:pt modelId="{76E28C54-094F-D646-A223-75BD93730B5C}" type="parTrans" cxnId="{7F9468AF-44FC-F64B-AA3C-674093395DB8}">
      <dgm:prSet/>
      <dgm:spPr/>
      <dgm:t>
        <a:bodyPr/>
        <a:lstStyle/>
        <a:p>
          <a:endParaRPr lang="en-GB"/>
        </a:p>
      </dgm:t>
    </dgm:pt>
    <dgm:pt modelId="{500EF122-F250-014A-8048-6D4149FBB1A3}" type="sibTrans" cxnId="{7F9468AF-44FC-F64B-AA3C-674093395DB8}">
      <dgm:prSet/>
      <dgm:spPr/>
      <dgm:t>
        <a:bodyPr/>
        <a:lstStyle/>
        <a:p>
          <a:endParaRPr lang="en-GB"/>
        </a:p>
      </dgm:t>
    </dgm:pt>
    <dgm:pt modelId="{43C1A0A4-4788-D24A-BD95-1D884ACEADF1}">
      <dgm:prSet/>
      <dgm:spPr/>
      <dgm:t>
        <a:bodyPr/>
        <a:lstStyle/>
        <a:p>
          <a:r>
            <a:rPr lang="en-US"/>
            <a:t>Respect Yourself petition</a:t>
          </a:r>
          <a:endParaRPr lang="en-GB"/>
        </a:p>
      </dgm:t>
    </dgm:pt>
    <dgm:pt modelId="{4CDE5C4F-6947-4C4D-8AFF-204C1AB9744E}" type="parTrans" cxnId="{7A04747A-A5A6-EF40-BCA3-C849654C4E5C}">
      <dgm:prSet/>
      <dgm:spPr/>
      <dgm:t>
        <a:bodyPr/>
        <a:lstStyle/>
        <a:p>
          <a:endParaRPr lang="en-GB"/>
        </a:p>
      </dgm:t>
    </dgm:pt>
    <dgm:pt modelId="{977EBD0A-35B6-EE48-A5FE-BD591C079B34}" type="sibTrans" cxnId="{7A04747A-A5A6-EF40-BCA3-C849654C4E5C}">
      <dgm:prSet/>
      <dgm:spPr/>
      <dgm:t>
        <a:bodyPr/>
        <a:lstStyle/>
        <a:p>
          <a:endParaRPr lang="en-GB"/>
        </a:p>
      </dgm:t>
    </dgm:pt>
    <dgm:pt modelId="{0E4518D8-9BE8-A943-AC2D-3D28D1BE034E}">
      <dgm:prSet/>
      <dgm:spPr/>
      <dgm:t>
        <a:bodyPr/>
        <a:lstStyle/>
        <a:p>
          <a:r>
            <a:rPr lang="en-US"/>
            <a:t>Templates, letters, factsheets and other resources</a:t>
          </a:r>
          <a:endParaRPr lang="en-GB"/>
        </a:p>
      </dgm:t>
    </dgm:pt>
    <dgm:pt modelId="{31DA5403-D1EF-3A42-922E-AAE88A0283A8}" type="parTrans" cxnId="{5BC043A6-60AE-EB4C-883F-BFFA2BA10FA0}">
      <dgm:prSet/>
      <dgm:spPr/>
      <dgm:t>
        <a:bodyPr/>
        <a:lstStyle/>
        <a:p>
          <a:endParaRPr lang="en-GB"/>
        </a:p>
      </dgm:t>
    </dgm:pt>
    <dgm:pt modelId="{DE2218E8-1CD1-5948-9AC3-A96EC1F452F2}" type="sibTrans" cxnId="{5BC043A6-60AE-EB4C-883F-BFFA2BA10FA0}">
      <dgm:prSet/>
      <dgm:spPr/>
      <dgm:t>
        <a:bodyPr/>
        <a:lstStyle/>
        <a:p>
          <a:endParaRPr lang="en-GB"/>
        </a:p>
      </dgm:t>
    </dgm:pt>
    <dgm:pt modelId="{C0211337-9386-BA47-911A-9F0C24DFA0F5}">
      <dgm:prSet/>
      <dgm:spPr/>
      <dgm:t>
        <a:bodyPr/>
        <a:lstStyle/>
        <a:p>
          <a:r>
            <a:rPr lang="en-US"/>
            <a:t>Coverage in national papers</a:t>
          </a:r>
          <a:endParaRPr lang="en-GB"/>
        </a:p>
      </dgm:t>
    </dgm:pt>
    <dgm:pt modelId="{899CEA2A-202C-D643-ACC6-ED51797F9F04}" type="parTrans" cxnId="{682CB67C-9A39-B842-A29A-C10E99AEFDBE}">
      <dgm:prSet/>
      <dgm:spPr/>
      <dgm:t>
        <a:bodyPr/>
        <a:lstStyle/>
        <a:p>
          <a:endParaRPr lang="en-GB"/>
        </a:p>
      </dgm:t>
    </dgm:pt>
    <dgm:pt modelId="{47A1CD36-0BCD-6D41-8FBB-6A5134C056A0}" type="sibTrans" cxnId="{682CB67C-9A39-B842-A29A-C10E99AEFDBE}">
      <dgm:prSet/>
      <dgm:spPr/>
      <dgm:t>
        <a:bodyPr/>
        <a:lstStyle/>
        <a:p>
          <a:endParaRPr lang="en-GB"/>
        </a:p>
      </dgm:t>
    </dgm:pt>
    <dgm:pt modelId="{E9440605-A32A-834C-B8CC-CD72A90F1438}">
      <dgm:prSet/>
      <dgm:spPr/>
      <dgm:t>
        <a:bodyPr/>
        <a:lstStyle/>
        <a:p>
          <a:r>
            <a:rPr lang="en-US" dirty="0"/>
            <a:t>Distributing CRIA (Helen Saxby)</a:t>
          </a:r>
          <a:endParaRPr lang="en-GB" dirty="0"/>
        </a:p>
      </dgm:t>
    </dgm:pt>
    <dgm:pt modelId="{A4B2DA09-4FD3-6849-9E35-557EED4A9FBF}" type="parTrans" cxnId="{A6B44530-5E87-A34D-BA09-CD60256EAA4F}">
      <dgm:prSet/>
      <dgm:spPr/>
      <dgm:t>
        <a:bodyPr/>
        <a:lstStyle/>
        <a:p>
          <a:endParaRPr lang="en-GB"/>
        </a:p>
      </dgm:t>
    </dgm:pt>
    <dgm:pt modelId="{45EA5333-D231-0B49-A9C3-2975688AD028}" type="sibTrans" cxnId="{A6B44530-5E87-A34D-BA09-CD60256EAA4F}">
      <dgm:prSet/>
      <dgm:spPr/>
      <dgm:t>
        <a:bodyPr/>
        <a:lstStyle/>
        <a:p>
          <a:endParaRPr lang="en-GB"/>
        </a:p>
      </dgm:t>
    </dgm:pt>
    <dgm:pt modelId="{2E64C105-CD89-FE43-92D8-8878374A9F66}">
      <dgm:prSet/>
      <dgm:spPr/>
      <dgm:t>
        <a:bodyPr/>
        <a:lstStyle/>
        <a:p>
          <a:r>
            <a:rPr lang="en-US"/>
            <a:t>Local action challenging policy and RSE</a:t>
          </a:r>
          <a:endParaRPr lang="en-GB"/>
        </a:p>
      </dgm:t>
    </dgm:pt>
    <dgm:pt modelId="{5EF41C27-DAFA-EF4A-B88A-4132237305D3}" type="parTrans" cxnId="{A7A5711F-FBE0-584D-B7A3-C141E193BEEB}">
      <dgm:prSet/>
      <dgm:spPr/>
      <dgm:t>
        <a:bodyPr/>
        <a:lstStyle/>
        <a:p>
          <a:endParaRPr lang="en-GB"/>
        </a:p>
      </dgm:t>
    </dgm:pt>
    <dgm:pt modelId="{CBB6BCB7-2D0D-3649-9C3D-3311DC98C675}" type="sibTrans" cxnId="{A7A5711F-FBE0-584D-B7A3-C141E193BEEB}">
      <dgm:prSet/>
      <dgm:spPr/>
      <dgm:t>
        <a:bodyPr/>
        <a:lstStyle/>
        <a:p>
          <a:endParaRPr lang="en-GB"/>
        </a:p>
      </dgm:t>
    </dgm:pt>
    <dgm:pt modelId="{FCB7C097-3A12-B64F-915B-9F926FA800C2}">
      <dgm:prSet/>
      <dgm:spPr/>
      <dgm:t>
        <a:bodyPr/>
        <a:lstStyle/>
        <a:p>
          <a:endParaRPr lang="en-GB"/>
        </a:p>
      </dgm:t>
    </dgm:pt>
    <dgm:pt modelId="{9F4328F3-64FF-0346-924B-B5760F063079}" type="parTrans" cxnId="{A37A4F8A-FF98-7342-A4AB-4995F08B6CA3}">
      <dgm:prSet/>
      <dgm:spPr/>
      <dgm:t>
        <a:bodyPr/>
        <a:lstStyle/>
        <a:p>
          <a:endParaRPr lang="en-GB"/>
        </a:p>
      </dgm:t>
    </dgm:pt>
    <dgm:pt modelId="{BD496F7E-E326-EB44-901B-E759ABF7E5B2}" type="sibTrans" cxnId="{A37A4F8A-FF98-7342-A4AB-4995F08B6CA3}">
      <dgm:prSet/>
      <dgm:spPr/>
      <dgm:t>
        <a:bodyPr/>
        <a:lstStyle/>
        <a:p>
          <a:endParaRPr lang="en-GB"/>
        </a:p>
      </dgm:t>
    </dgm:pt>
    <dgm:pt modelId="{673733A9-A3E7-B647-A580-527F55BF4F63}" type="pres">
      <dgm:prSet presAssocID="{5B799F19-6250-3445-9FC9-DB147E9AA38E}" presName="Name0" presStyleCnt="0">
        <dgm:presLayoutVars>
          <dgm:chMax val="7"/>
          <dgm:chPref val="7"/>
          <dgm:dir/>
        </dgm:presLayoutVars>
      </dgm:prSet>
      <dgm:spPr/>
    </dgm:pt>
    <dgm:pt modelId="{40D4C822-4220-A148-B308-E4A6EF3DE7AD}" type="pres">
      <dgm:prSet presAssocID="{5B799F19-6250-3445-9FC9-DB147E9AA38E}" presName="Name1" presStyleCnt="0"/>
      <dgm:spPr/>
    </dgm:pt>
    <dgm:pt modelId="{756D8867-8AD1-7B41-BF26-E985086C2770}" type="pres">
      <dgm:prSet presAssocID="{5B799F19-6250-3445-9FC9-DB147E9AA38E}" presName="cycle" presStyleCnt="0"/>
      <dgm:spPr/>
    </dgm:pt>
    <dgm:pt modelId="{620892A7-E2F4-FF4A-8FD0-EF1138D54CAE}" type="pres">
      <dgm:prSet presAssocID="{5B799F19-6250-3445-9FC9-DB147E9AA38E}" presName="srcNode" presStyleLbl="node1" presStyleIdx="0" presStyleCnt="7"/>
      <dgm:spPr/>
    </dgm:pt>
    <dgm:pt modelId="{13FC8730-DCDF-8243-846C-B9C3A123E224}" type="pres">
      <dgm:prSet presAssocID="{5B799F19-6250-3445-9FC9-DB147E9AA38E}" presName="conn" presStyleLbl="parChTrans1D2" presStyleIdx="0" presStyleCnt="1"/>
      <dgm:spPr/>
    </dgm:pt>
    <dgm:pt modelId="{A731F34C-CC7B-0145-9BFE-0BE6092965A5}" type="pres">
      <dgm:prSet presAssocID="{5B799F19-6250-3445-9FC9-DB147E9AA38E}" presName="extraNode" presStyleLbl="node1" presStyleIdx="0" presStyleCnt="7"/>
      <dgm:spPr/>
    </dgm:pt>
    <dgm:pt modelId="{72C7D365-A8D2-B94F-BFCB-7ECFA619282E}" type="pres">
      <dgm:prSet presAssocID="{5B799F19-6250-3445-9FC9-DB147E9AA38E}" presName="dstNode" presStyleLbl="node1" presStyleIdx="0" presStyleCnt="7"/>
      <dgm:spPr/>
    </dgm:pt>
    <dgm:pt modelId="{66FD0022-CAD3-6447-9F94-DB83CF237C07}" type="pres">
      <dgm:prSet presAssocID="{D42A0FFD-0A36-BC45-902B-1EB42AB842AF}" presName="text_1" presStyleLbl="node1" presStyleIdx="0" presStyleCnt="7">
        <dgm:presLayoutVars>
          <dgm:bulletEnabled val="1"/>
        </dgm:presLayoutVars>
      </dgm:prSet>
      <dgm:spPr/>
    </dgm:pt>
    <dgm:pt modelId="{093B14DB-3B58-C143-A21B-112DF6F860EF}" type="pres">
      <dgm:prSet presAssocID="{D42A0FFD-0A36-BC45-902B-1EB42AB842AF}" presName="accent_1" presStyleCnt="0"/>
      <dgm:spPr/>
    </dgm:pt>
    <dgm:pt modelId="{A6945CE5-C7D6-7544-B514-EE9D8897A306}" type="pres">
      <dgm:prSet presAssocID="{D42A0FFD-0A36-BC45-902B-1EB42AB842AF}" presName="accentRepeatNode" presStyleLbl="solidFgAcc1" presStyleIdx="0" presStyleCnt="7"/>
      <dgm:spPr/>
    </dgm:pt>
    <dgm:pt modelId="{2D988793-E9C2-924D-9006-CD1EBDB5BF2E}" type="pres">
      <dgm:prSet presAssocID="{00215E2E-5899-4644-8DF8-EBC263AD80BA}" presName="text_2" presStyleLbl="node1" presStyleIdx="1" presStyleCnt="7">
        <dgm:presLayoutVars>
          <dgm:bulletEnabled val="1"/>
        </dgm:presLayoutVars>
      </dgm:prSet>
      <dgm:spPr/>
    </dgm:pt>
    <dgm:pt modelId="{F8133E4C-8EC4-C244-96DB-A1A1A755F1EF}" type="pres">
      <dgm:prSet presAssocID="{00215E2E-5899-4644-8DF8-EBC263AD80BA}" presName="accent_2" presStyleCnt="0"/>
      <dgm:spPr/>
    </dgm:pt>
    <dgm:pt modelId="{D2625E6D-3387-164F-BF99-082A6B93C0B0}" type="pres">
      <dgm:prSet presAssocID="{00215E2E-5899-4644-8DF8-EBC263AD80BA}" presName="accentRepeatNode" presStyleLbl="solidFgAcc1" presStyleIdx="1" presStyleCnt="7"/>
      <dgm:spPr/>
    </dgm:pt>
    <dgm:pt modelId="{1E62A36C-C3BC-EC43-AB1D-0D017A39165F}" type="pres">
      <dgm:prSet presAssocID="{43C1A0A4-4788-D24A-BD95-1D884ACEADF1}" presName="text_3" presStyleLbl="node1" presStyleIdx="2" presStyleCnt="7">
        <dgm:presLayoutVars>
          <dgm:bulletEnabled val="1"/>
        </dgm:presLayoutVars>
      </dgm:prSet>
      <dgm:spPr/>
    </dgm:pt>
    <dgm:pt modelId="{55A557F6-DEA6-7546-877D-6F5FEFD54FFA}" type="pres">
      <dgm:prSet presAssocID="{43C1A0A4-4788-D24A-BD95-1D884ACEADF1}" presName="accent_3" presStyleCnt="0"/>
      <dgm:spPr/>
    </dgm:pt>
    <dgm:pt modelId="{062121B0-E516-3848-9958-9AF8D51D45D8}" type="pres">
      <dgm:prSet presAssocID="{43C1A0A4-4788-D24A-BD95-1D884ACEADF1}" presName="accentRepeatNode" presStyleLbl="solidFgAcc1" presStyleIdx="2" presStyleCnt="7"/>
      <dgm:spPr/>
    </dgm:pt>
    <dgm:pt modelId="{FCC0071D-0924-724F-BA21-F56A3880459C}" type="pres">
      <dgm:prSet presAssocID="{0E4518D8-9BE8-A943-AC2D-3D28D1BE034E}" presName="text_4" presStyleLbl="node1" presStyleIdx="3" presStyleCnt="7">
        <dgm:presLayoutVars>
          <dgm:bulletEnabled val="1"/>
        </dgm:presLayoutVars>
      </dgm:prSet>
      <dgm:spPr/>
    </dgm:pt>
    <dgm:pt modelId="{E6CEA397-47F6-504C-A00A-A0207137AC47}" type="pres">
      <dgm:prSet presAssocID="{0E4518D8-9BE8-A943-AC2D-3D28D1BE034E}" presName="accent_4" presStyleCnt="0"/>
      <dgm:spPr/>
    </dgm:pt>
    <dgm:pt modelId="{487D0B98-05C0-754A-9247-6FE877DBC709}" type="pres">
      <dgm:prSet presAssocID="{0E4518D8-9BE8-A943-AC2D-3D28D1BE034E}" presName="accentRepeatNode" presStyleLbl="solidFgAcc1" presStyleIdx="3" presStyleCnt="7"/>
      <dgm:spPr/>
    </dgm:pt>
    <dgm:pt modelId="{D212635A-DF62-E544-BE78-E53B524F59D3}" type="pres">
      <dgm:prSet presAssocID="{C0211337-9386-BA47-911A-9F0C24DFA0F5}" presName="text_5" presStyleLbl="node1" presStyleIdx="4" presStyleCnt="7">
        <dgm:presLayoutVars>
          <dgm:bulletEnabled val="1"/>
        </dgm:presLayoutVars>
      </dgm:prSet>
      <dgm:spPr/>
    </dgm:pt>
    <dgm:pt modelId="{AC3919EA-CF4B-6F46-BFF4-EF35E44398B5}" type="pres">
      <dgm:prSet presAssocID="{C0211337-9386-BA47-911A-9F0C24DFA0F5}" presName="accent_5" presStyleCnt="0"/>
      <dgm:spPr/>
    </dgm:pt>
    <dgm:pt modelId="{46CF95EA-5C13-5746-A39C-311923FA3489}" type="pres">
      <dgm:prSet presAssocID="{C0211337-9386-BA47-911A-9F0C24DFA0F5}" presName="accentRepeatNode" presStyleLbl="solidFgAcc1" presStyleIdx="4" presStyleCnt="7"/>
      <dgm:spPr/>
    </dgm:pt>
    <dgm:pt modelId="{F97D364B-E1F3-0544-A91C-0BC832C35EFB}" type="pres">
      <dgm:prSet presAssocID="{E9440605-A32A-834C-B8CC-CD72A90F1438}" presName="text_6" presStyleLbl="node1" presStyleIdx="5" presStyleCnt="7">
        <dgm:presLayoutVars>
          <dgm:bulletEnabled val="1"/>
        </dgm:presLayoutVars>
      </dgm:prSet>
      <dgm:spPr/>
    </dgm:pt>
    <dgm:pt modelId="{979FFDF7-2E80-1543-991B-E954CB056D6E}" type="pres">
      <dgm:prSet presAssocID="{E9440605-A32A-834C-B8CC-CD72A90F1438}" presName="accent_6" presStyleCnt="0"/>
      <dgm:spPr/>
    </dgm:pt>
    <dgm:pt modelId="{4E32FC7E-7AF0-D045-9EA5-23DB66DE6BB1}" type="pres">
      <dgm:prSet presAssocID="{E9440605-A32A-834C-B8CC-CD72A90F1438}" presName="accentRepeatNode" presStyleLbl="solidFgAcc1" presStyleIdx="5" presStyleCnt="7"/>
      <dgm:spPr/>
    </dgm:pt>
    <dgm:pt modelId="{8EB78848-D09B-494E-81EE-B1AB2CEC90CB}" type="pres">
      <dgm:prSet presAssocID="{2E64C105-CD89-FE43-92D8-8878374A9F66}" presName="text_7" presStyleLbl="node1" presStyleIdx="6" presStyleCnt="7">
        <dgm:presLayoutVars>
          <dgm:bulletEnabled val="1"/>
        </dgm:presLayoutVars>
      </dgm:prSet>
      <dgm:spPr/>
    </dgm:pt>
    <dgm:pt modelId="{6E3BC6F5-413F-1E47-9632-9B33B69348EA}" type="pres">
      <dgm:prSet presAssocID="{2E64C105-CD89-FE43-92D8-8878374A9F66}" presName="accent_7" presStyleCnt="0"/>
      <dgm:spPr/>
    </dgm:pt>
    <dgm:pt modelId="{F3C35A12-DA02-0146-A9D6-FBC0FC0E0067}" type="pres">
      <dgm:prSet presAssocID="{2E64C105-CD89-FE43-92D8-8878374A9F66}" presName="accentRepeatNode" presStyleLbl="solidFgAcc1" presStyleIdx="6" presStyleCnt="7"/>
      <dgm:spPr/>
    </dgm:pt>
  </dgm:ptLst>
  <dgm:cxnLst>
    <dgm:cxn modelId="{A7A5711F-FBE0-584D-B7A3-C141E193BEEB}" srcId="{5B799F19-6250-3445-9FC9-DB147E9AA38E}" destId="{2E64C105-CD89-FE43-92D8-8878374A9F66}" srcOrd="6" destOrd="0" parTransId="{5EF41C27-DAFA-EF4A-B88A-4132237305D3}" sibTransId="{CBB6BCB7-2D0D-3649-9C3D-3311DC98C675}"/>
    <dgm:cxn modelId="{A6B44530-5E87-A34D-BA09-CD60256EAA4F}" srcId="{5B799F19-6250-3445-9FC9-DB147E9AA38E}" destId="{E9440605-A32A-834C-B8CC-CD72A90F1438}" srcOrd="5" destOrd="0" parTransId="{A4B2DA09-4FD3-6849-9E35-557EED4A9FBF}" sibTransId="{45EA5333-D231-0B49-A9C3-2975688AD028}"/>
    <dgm:cxn modelId="{AA6EFA3F-E4CB-5B4D-B6FE-3A48D1EA04FC}" type="presOf" srcId="{0E4518D8-9BE8-A943-AC2D-3D28D1BE034E}" destId="{FCC0071D-0924-724F-BA21-F56A3880459C}" srcOrd="0" destOrd="0" presId="urn:microsoft.com/office/officeart/2008/layout/VerticalCurvedList"/>
    <dgm:cxn modelId="{7A04747A-A5A6-EF40-BCA3-C849654C4E5C}" srcId="{5B799F19-6250-3445-9FC9-DB147E9AA38E}" destId="{43C1A0A4-4788-D24A-BD95-1D884ACEADF1}" srcOrd="2" destOrd="0" parTransId="{4CDE5C4F-6947-4C4D-8AFF-204C1AB9744E}" sibTransId="{977EBD0A-35B6-EE48-A5FE-BD591C079B34}"/>
    <dgm:cxn modelId="{CA262C7C-FEE0-E24A-913E-379E153A4EC4}" type="presOf" srcId="{5B799F19-6250-3445-9FC9-DB147E9AA38E}" destId="{673733A9-A3E7-B647-A580-527F55BF4F63}" srcOrd="0" destOrd="0" presId="urn:microsoft.com/office/officeart/2008/layout/VerticalCurvedList"/>
    <dgm:cxn modelId="{682CB67C-9A39-B842-A29A-C10E99AEFDBE}" srcId="{5B799F19-6250-3445-9FC9-DB147E9AA38E}" destId="{C0211337-9386-BA47-911A-9F0C24DFA0F5}" srcOrd="4" destOrd="0" parTransId="{899CEA2A-202C-D643-ACC6-ED51797F9F04}" sibTransId="{47A1CD36-0BCD-6D41-8FBB-6A5134C056A0}"/>
    <dgm:cxn modelId="{48E62F89-9FDC-F345-AEBD-1865116A584D}" type="presOf" srcId="{C0211337-9386-BA47-911A-9F0C24DFA0F5}" destId="{D212635A-DF62-E544-BE78-E53B524F59D3}" srcOrd="0" destOrd="0" presId="urn:microsoft.com/office/officeart/2008/layout/VerticalCurvedList"/>
    <dgm:cxn modelId="{A37A4F8A-FF98-7342-A4AB-4995F08B6CA3}" srcId="{5B799F19-6250-3445-9FC9-DB147E9AA38E}" destId="{FCB7C097-3A12-B64F-915B-9F926FA800C2}" srcOrd="7" destOrd="0" parTransId="{9F4328F3-64FF-0346-924B-B5760F063079}" sibTransId="{BD496F7E-E326-EB44-901B-E759ABF7E5B2}"/>
    <dgm:cxn modelId="{5BC043A6-60AE-EB4C-883F-BFFA2BA10FA0}" srcId="{5B799F19-6250-3445-9FC9-DB147E9AA38E}" destId="{0E4518D8-9BE8-A943-AC2D-3D28D1BE034E}" srcOrd="3" destOrd="0" parTransId="{31DA5403-D1EF-3A42-922E-AAE88A0283A8}" sibTransId="{DE2218E8-1CD1-5948-9AC3-A96EC1F452F2}"/>
    <dgm:cxn modelId="{E1F8D2A8-96D4-734A-A170-16467AE9A3CA}" type="presOf" srcId="{E9440605-A32A-834C-B8CC-CD72A90F1438}" destId="{F97D364B-E1F3-0544-A91C-0BC832C35EFB}" srcOrd="0" destOrd="0" presId="urn:microsoft.com/office/officeart/2008/layout/VerticalCurvedList"/>
    <dgm:cxn modelId="{7F9468AF-44FC-F64B-AA3C-674093395DB8}" srcId="{5B799F19-6250-3445-9FC9-DB147E9AA38E}" destId="{00215E2E-5899-4644-8DF8-EBC263AD80BA}" srcOrd="1" destOrd="0" parTransId="{76E28C54-094F-D646-A223-75BD93730B5C}" sibTransId="{500EF122-F250-014A-8048-6D4149FBB1A3}"/>
    <dgm:cxn modelId="{DBE4F4AF-60D5-214B-BF31-25F425AF206B}" srcId="{5B799F19-6250-3445-9FC9-DB147E9AA38E}" destId="{D42A0FFD-0A36-BC45-902B-1EB42AB842AF}" srcOrd="0" destOrd="0" parTransId="{A2285977-9DAB-EE45-9DF9-0AB9C3AE0C47}" sibTransId="{A3622B56-1B44-2541-ACFF-288C2C9FE519}"/>
    <dgm:cxn modelId="{2F6A93B4-4454-5646-864C-329B518BE683}" type="presOf" srcId="{A3622B56-1B44-2541-ACFF-288C2C9FE519}" destId="{13FC8730-DCDF-8243-846C-B9C3A123E224}" srcOrd="0" destOrd="0" presId="urn:microsoft.com/office/officeart/2008/layout/VerticalCurvedList"/>
    <dgm:cxn modelId="{F876C9C2-1387-C24B-9E61-B7EB5636CBB5}" type="presOf" srcId="{00215E2E-5899-4644-8DF8-EBC263AD80BA}" destId="{2D988793-E9C2-924D-9006-CD1EBDB5BF2E}" srcOrd="0" destOrd="0" presId="urn:microsoft.com/office/officeart/2008/layout/VerticalCurvedList"/>
    <dgm:cxn modelId="{F34127D8-9363-D647-9E39-EFC8EB15BCE6}" type="presOf" srcId="{43C1A0A4-4788-D24A-BD95-1D884ACEADF1}" destId="{1E62A36C-C3BC-EC43-AB1D-0D017A39165F}" srcOrd="0" destOrd="0" presId="urn:microsoft.com/office/officeart/2008/layout/VerticalCurvedList"/>
    <dgm:cxn modelId="{A84D6BE9-868A-CB4C-BA5E-A6FB8FE20602}" type="presOf" srcId="{2E64C105-CD89-FE43-92D8-8878374A9F66}" destId="{8EB78848-D09B-494E-81EE-B1AB2CEC90CB}" srcOrd="0" destOrd="0" presId="urn:microsoft.com/office/officeart/2008/layout/VerticalCurvedList"/>
    <dgm:cxn modelId="{D3261CEF-C944-8240-9288-DFDEF0C077AC}" type="presOf" srcId="{D42A0FFD-0A36-BC45-902B-1EB42AB842AF}" destId="{66FD0022-CAD3-6447-9F94-DB83CF237C07}" srcOrd="0" destOrd="0" presId="urn:microsoft.com/office/officeart/2008/layout/VerticalCurvedList"/>
    <dgm:cxn modelId="{866484DD-026A-6E41-907B-40FA9BD10E5E}" type="presParOf" srcId="{673733A9-A3E7-B647-A580-527F55BF4F63}" destId="{40D4C822-4220-A148-B308-E4A6EF3DE7AD}" srcOrd="0" destOrd="0" presId="urn:microsoft.com/office/officeart/2008/layout/VerticalCurvedList"/>
    <dgm:cxn modelId="{861F4ADF-73FC-9847-A26A-37DF529789E6}" type="presParOf" srcId="{40D4C822-4220-A148-B308-E4A6EF3DE7AD}" destId="{756D8867-8AD1-7B41-BF26-E985086C2770}" srcOrd="0" destOrd="0" presId="urn:microsoft.com/office/officeart/2008/layout/VerticalCurvedList"/>
    <dgm:cxn modelId="{C5FB1621-6764-5541-8FB4-420CEEC4EB46}" type="presParOf" srcId="{756D8867-8AD1-7B41-BF26-E985086C2770}" destId="{620892A7-E2F4-FF4A-8FD0-EF1138D54CAE}" srcOrd="0" destOrd="0" presId="urn:microsoft.com/office/officeart/2008/layout/VerticalCurvedList"/>
    <dgm:cxn modelId="{E7B657EC-B406-DB4C-8ED7-5F9AC0D76475}" type="presParOf" srcId="{756D8867-8AD1-7B41-BF26-E985086C2770}" destId="{13FC8730-DCDF-8243-846C-B9C3A123E224}" srcOrd="1" destOrd="0" presId="urn:microsoft.com/office/officeart/2008/layout/VerticalCurvedList"/>
    <dgm:cxn modelId="{F331B271-06D2-A340-B039-A54C592B891D}" type="presParOf" srcId="{756D8867-8AD1-7B41-BF26-E985086C2770}" destId="{A731F34C-CC7B-0145-9BFE-0BE6092965A5}" srcOrd="2" destOrd="0" presId="urn:microsoft.com/office/officeart/2008/layout/VerticalCurvedList"/>
    <dgm:cxn modelId="{F1193C43-AE99-E544-8766-EE3D77D7EEC5}" type="presParOf" srcId="{756D8867-8AD1-7B41-BF26-E985086C2770}" destId="{72C7D365-A8D2-B94F-BFCB-7ECFA619282E}" srcOrd="3" destOrd="0" presId="urn:microsoft.com/office/officeart/2008/layout/VerticalCurvedList"/>
    <dgm:cxn modelId="{2FB844BB-4C68-1A4D-BFD9-0D793025C783}" type="presParOf" srcId="{40D4C822-4220-A148-B308-E4A6EF3DE7AD}" destId="{66FD0022-CAD3-6447-9F94-DB83CF237C07}" srcOrd="1" destOrd="0" presId="urn:microsoft.com/office/officeart/2008/layout/VerticalCurvedList"/>
    <dgm:cxn modelId="{6D589248-B862-0345-A806-4CD5F8317F0B}" type="presParOf" srcId="{40D4C822-4220-A148-B308-E4A6EF3DE7AD}" destId="{093B14DB-3B58-C143-A21B-112DF6F860EF}" srcOrd="2" destOrd="0" presId="urn:microsoft.com/office/officeart/2008/layout/VerticalCurvedList"/>
    <dgm:cxn modelId="{0647DADF-871E-EE44-AABE-24E9D461A098}" type="presParOf" srcId="{093B14DB-3B58-C143-A21B-112DF6F860EF}" destId="{A6945CE5-C7D6-7544-B514-EE9D8897A306}" srcOrd="0" destOrd="0" presId="urn:microsoft.com/office/officeart/2008/layout/VerticalCurvedList"/>
    <dgm:cxn modelId="{BB95B74B-8E40-C542-869F-A3A740FD465A}" type="presParOf" srcId="{40D4C822-4220-A148-B308-E4A6EF3DE7AD}" destId="{2D988793-E9C2-924D-9006-CD1EBDB5BF2E}" srcOrd="3" destOrd="0" presId="urn:microsoft.com/office/officeart/2008/layout/VerticalCurvedList"/>
    <dgm:cxn modelId="{EF70F29B-D984-6E4B-A43C-53C35CCFD534}" type="presParOf" srcId="{40D4C822-4220-A148-B308-E4A6EF3DE7AD}" destId="{F8133E4C-8EC4-C244-96DB-A1A1A755F1EF}" srcOrd="4" destOrd="0" presId="urn:microsoft.com/office/officeart/2008/layout/VerticalCurvedList"/>
    <dgm:cxn modelId="{85B694AA-B9B7-E246-A287-F4DE72CF4F9E}" type="presParOf" srcId="{F8133E4C-8EC4-C244-96DB-A1A1A755F1EF}" destId="{D2625E6D-3387-164F-BF99-082A6B93C0B0}" srcOrd="0" destOrd="0" presId="urn:microsoft.com/office/officeart/2008/layout/VerticalCurvedList"/>
    <dgm:cxn modelId="{98201AF7-062C-2C4A-BEF7-FF34B22A67CC}" type="presParOf" srcId="{40D4C822-4220-A148-B308-E4A6EF3DE7AD}" destId="{1E62A36C-C3BC-EC43-AB1D-0D017A39165F}" srcOrd="5" destOrd="0" presId="urn:microsoft.com/office/officeart/2008/layout/VerticalCurvedList"/>
    <dgm:cxn modelId="{6DD9283F-46F9-0F48-83A2-1963809F9DC3}" type="presParOf" srcId="{40D4C822-4220-A148-B308-E4A6EF3DE7AD}" destId="{55A557F6-DEA6-7546-877D-6F5FEFD54FFA}" srcOrd="6" destOrd="0" presId="urn:microsoft.com/office/officeart/2008/layout/VerticalCurvedList"/>
    <dgm:cxn modelId="{7BCD3394-3BE6-C443-B3B2-78AA49F98CFC}" type="presParOf" srcId="{55A557F6-DEA6-7546-877D-6F5FEFD54FFA}" destId="{062121B0-E516-3848-9958-9AF8D51D45D8}" srcOrd="0" destOrd="0" presId="urn:microsoft.com/office/officeart/2008/layout/VerticalCurvedList"/>
    <dgm:cxn modelId="{804D1F2F-CE15-6643-BC30-A4E85D5E5229}" type="presParOf" srcId="{40D4C822-4220-A148-B308-E4A6EF3DE7AD}" destId="{FCC0071D-0924-724F-BA21-F56A3880459C}" srcOrd="7" destOrd="0" presId="urn:microsoft.com/office/officeart/2008/layout/VerticalCurvedList"/>
    <dgm:cxn modelId="{DA1A4250-D3F9-0245-BCF7-A184F094F785}" type="presParOf" srcId="{40D4C822-4220-A148-B308-E4A6EF3DE7AD}" destId="{E6CEA397-47F6-504C-A00A-A0207137AC47}" srcOrd="8" destOrd="0" presId="urn:microsoft.com/office/officeart/2008/layout/VerticalCurvedList"/>
    <dgm:cxn modelId="{1549EED3-C02B-1841-B972-FA8D04C4AA89}" type="presParOf" srcId="{E6CEA397-47F6-504C-A00A-A0207137AC47}" destId="{487D0B98-05C0-754A-9247-6FE877DBC709}" srcOrd="0" destOrd="0" presId="urn:microsoft.com/office/officeart/2008/layout/VerticalCurvedList"/>
    <dgm:cxn modelId="{7BF480CF-116F-A04B-9E1B-9129D9DA3274}" type="presParOf" srcId="{40D4C822-4220-A148-B308-E4A6EF3DE7AD}" destId="{D212635A-DF62-E544-BE78-E53B524F59D3}" srcOrd="9" destOrd="0" presId="urn:microsoft.com/office/officeart/2008/layout/VerticalCurvedList"/>
    <dgm:cxn modelId="{50152B79-89E0-3243-8122-C3D9C4B57A2D}" type="presParOf" srcId="{40D4C822-4220-A148-B308-E4A6EF3DE7AD}" destId="{AC3919EA-CF4B-6F46-BFF4-EF35E44398B5}" srcOrd="10" destOrd="0" presId="urn:microsoft.com/office/officeart/2008/layout/VerticalCurvedList"/>
    <dgm:cxn modelId="{D23BA110-5EC1-6842-BA0F-48C52DEF9B98}" type="presParOf" srcId="{AC3919EA-CF4B-6F46-BFF4-EF35E44398B5}" destId="{46CF95EA-5C13-5746-A39C-311923FA3489}" srcOrd="0" destOrd="0" presId="urn:microsoft.com/office/officeart/2008/layout/VerticalCurvedList"/>
    <dgm:cxn modelId="{6B87CE47-78F9-144F-B89C-00EE2B48C25B}" type="presParOf" srcId="{40D4C822-4220-A148-B308-E4A6EF3DE7AD}" destId="{F97D364B-E1F3-0544-A91C-0BC832C35EFB}" srcOrd="11" destOrd="0" presId="urn:microsoft.com/office/officeart/2008/layout/VerticalCurvedList"/>
    <dgm:cxn modelId="{D2A4BA40-22A2-2B44-A952-09FB856835F0}" type="presParOf" srcId="{40D4C822-4220-A148-B308-E4A6EF3DE7AD}" destId="{979FFDF7-2E80-1543-991B-E954CB056D6E}" srcOrd="12" destOrd="0" presId="urn:microsoft.com/office/officeart/2008/layout/VerticalCurvedList"/>
    <dgm:cxn modelId="{97716DC8-2605-444C-8F4C-1D3070E2712B}" type="presParOf" srcId="{979FFDF7-2E80-1543-991B-E954CB056D6E}" destId="{4E32FC7E-7AF0-D045-9EA5-23DB66DE6BB1}" srcOrd="0" destOrd="0" presId="urn:microsoft.com/office/officeart/2008/layout/VerticalCurvedList"/>
    <dgm:cxn modelId="{DC8EE658-BA45-8D4A-AFC9-8F827DF0284C}" type="presParOf" srcId="{40D4C822-4220-A148-B308-E4A6EF3DE7AD}" destId="{8EB78848-D09B-494E-81EE-B1AB2CEC90CB}" srcOrd="13" destOrd="0" presId="urn:microsoft.com/office/officeart/2008/layout/VerticalCurvedList"/>
    <dgm:cxn modelId="{73A5FDE1-A64D-AE44-962C-ED4C3CDEAAA3}" type="presParOf" srcId="{40D4C822-4220-A148-B308-E4A6EF3DE7AD}" destId="{6E3BC6F5-413F-1E47-9632-9B33B69348EA}" srcOrd="14" destOrd="0" presId="urn:microsoft.com/office/officeart/2008/layout/VerticalCurvedList"/>
    <dgm:cxn modelId="{ABA1684B-B849-B347-8BB7-9E9A1DB3FD2C}" type="presParOf" srcId="{6E3BC6F5-413F-1E47-9632-9B33B69348EA}" destId="{F3C35A12-DA02-0146-A9D6-FBC0FC0E006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671196-B784-4149-AB4D-2D6635D638F3}" type="doc">
      <dgm:prSet loTypeId="urn:microsoft.com/office/officeart/2005/8/layout/vList3" loCatId="list" qsTypeId="urn:microsoft.com/office/officeart/2005/8/quickstyle/simple1" qsCatId="simple" csTypeId="urn:microsoft.com/office/officeart/2005/8/colors/colorful4" csCatId="colorful" phldr="1"/>
      <dgm:spPr/>
      <dgm:t>
        <a:bodyPr/>
        <a:lstStyle/>
        <a:p>
          <a:endParaRPr lang="en-GB"/>
        </a:p>
      </dgm:t>
    </dgm:pt>
    <dgm:pt modelId="{AEA1E949-F8E3-104F-B095-FB73589AAC76}">
      <dgm:prSet/>
      <dgm:spPr/>
      <dgm:t>
        <a:bodyPr/>
        <a:lstStyle/>
        <a:p>
          <a:r>
            <a:rPr lang="en-GB"/>
            <a:t>Only citing lobby groups as a source of expertise </a:t>
          </a:r>
        </a:p>
      </dgm:t>
    </dgm:pt>
    <dgm:pt modelId="{EDAF8B48-3EEE-A640-BD3E-EDB4DCD7E5CD}" type="parTrans" cxnId="{76AF8F24-4CAE-0C48-86B6-4C21E75488CF}">
      <dgm:prSet/>
      <dgm:spPr/>
      <dgm:t>
        <a:bodyPr/>
        <a:lstStyle/>
        <a:p>
          <a:endParaRPr lang="en-GB"/>
        </a:p>
      </dgm:t>
    </dgm:pt>
    <dgm:pt modelId="{C0EAF129-D527-2542-BC8A-7C71249B0626}" type="sibTrans" cxnId="{76AF8F24-4CAE-0C48-86B6-4C21E75488CF}">
      <dgm:prSet/>
      <dgm:spPr/>
      <dgm:t>
        <a:bodyPr/>
        <a:lstStyle/>
        <a:p>
          <a:endParaRPr lang="en-GB"/>
        </a:p>
      </dgm:t>
    </dgm:pt>
    <dgm:pt modelId="{980FEA37-BA36-6B43-A66E-9BBA1C04059A}">
      <dgm:prSet/>
      <dgm:spPr/>
      <dgm:t>
        <a:bodyPr/>
        <a:lstStyle/>
        <a:p>
          <a:r>
            <a:rPr lang="en-GB"/>
            <a:t>Referring to ‘gender’ as a protected characteristic </a:t>
          </a:r>
        </a:p>
      </dgm:t>
    </dgm:pt>
    <dgm:pt modelId="{43A673A0-DD56-A048-892F-76A77F25E220}" type="parTrans" cxnId="{49663F0D-B262-7748-A93F-08D2CD6A81D2}">
      <dgm:prSet/>
      <dgm:spPr/>
      <dgm:t>
        <a:bodyPr/>
        <a:lstStyle/>
        <a:p>
          <a:endParaRPr lang="en-GB"/>
        </a:p>
      </dgm:t>
    </dgm:pt>
    <dgm:pt modelId="{7A7C1CF3-3FE7-5442-8B06-4DE4139AAC20}" type="sibTrans" cxnId="{49663F0D-B262-7748-A93F-08D2CD6A81D2}">
      <dgm:prSet/>
      <dgm:spPr/>
      <dgm:t>
        <a:bodyPr/>
        <a:lstStyle/>
        <a:p>
          <a:endParaRPr lang="en-GB"/>
        </a:p>
      </dgm:t>
    </dgm:pt>
    <dgm:pt modelId="{B3E53F18-5BF6-D443-8B18-740874F11409}">
      <dgm:prSet/>
      <dgm:spPr/>
      <dgm:t>
        <a:bodyPr/>
        <a:lstStyle/>
        <a:p>
          <a:r>
            <a:rPr lang="en-GB"/>
            <a:t>Not mentioning equality impact assessments </a:t>
          </a:r>
        </a:p>
      </dgm:t>
    </dgm:pt>
    <dgm:pt modelId="{9328873D-09C1-924F-A87D-AF62ACACBDFF}" type="parTrans" cxnId="{538C20BD-E7AA-DE4A-B74B-97F4D1604D61}">
      <dgm:prSet/>
      <dgm:spPr/>
      <dgm:t>
        <a:bodyPr/>
        <a:lstStyle/>
        <a:p>
          <a:endParaRPr lang="en-GB"/>
        </a:p>
      </dgm:t>
    </dgm:pt>
    <dgm:pt modelId="{9CF3A42B-D4F1-0542-9F8A-D300FB88FE2C}" type="sibTrans" cxnId="{538C20BD-E7AA-DE4A-B74B-97F4D1604D61}">
      <dgm:prSet/>
      <dgm:spPr/>
      <dgm:t>
        <a:bodyPr/>
        <a:lstStyle/>
        <a:p>
          <a:endParaRPr lang="en-GB"/>
        </a:p>
      </dgm:t>
    </dgm:pt>
    <dgm:pt modelId="{E69003C7-C306-9645-8610-31FC523434EC}">
      <dgm:prSet/>
      <dgm:spPr/>
      <dgm:t>
        <a:bodyPr/>
        <a:lstStyle/>
        <a:p>
          <a:r>
            <a:rPr lang="en-GB" dirty="0"/>
            <a:t>Advocating confidentiality for trans identified pupils </a:t>
          </a:r>
        </a:p>
      </dgm:t>
    </dgm:pt>
    <dgm:pt modelId="{ED9332EC-AFB9-E547-9E87-FCC995DE9230}" type="parTrans" cxnId="{90BD8B44-F8A4-B14B-A2C2-D79C9085E496}">
      <dgm:prSet/>
      <dgm:spPr/>
      <dgm:t>
        <a:bodyPr/>
        <a:lstStyle/>
        <a:p>
          <a:endParaRPr lang="en-GB"/>
        </a:p>
      </dgm:t>
    </dgm:pt>
    <dgm:pt modelId="{0FDDD2AC-FE46-FA48-8D3D-389955A4AB76}" type="sibTrans" cxnId="{90BD8B44-F8A4-B14B-A2C2-D79C9085E496}">
      <dgm:prSet/>
      <dgm:spPr/>
      <dgm:t>
        <a:bodyPr/>
        <a:lstStyle/>
        <a:p>
          <a:endParaRPr lang="en-GB"/>
        </a:p>
      </dgm:t>
    </dgm:pt>
    <dgm:pt modelId="{4225AFD8-8543-2842-96EA-7AF59D0A7BD4}">
      <dgm:prSet/>
      <dgm:spPr/>
      <dgm:t>
        <a:bodyPr/>
        <a:lstStyle/>
        <a:p>
          <a:r>
            <a:rPr lang="en-GB"/>
            <a:t>Promoting mixed-sex or ‘gender neutral’ toilets </a:t>
          </a:r>
        </a:p>
      </dgm:t>
    </dgm:pt>
    <dgm:pt modelId="{2511FEFF-3804-7A49-95B2-0D9B60BD7DF2}" type="parTrans" cxnId="{9E167067-8656-EB47-A95F-AB0C07D74E04}">
      <dgm:prSet/>
      <dgm:spPr/>
      <dgm:t>
        <a:bodyPr/>
        <a:lstStyle/>
        <a:p>
          <a:endParaRPr lang="en-GB"/>
        </a:p>
      </dgm:t>
    </dgm:pt>
    <dgm:pt modelId="{FD872823-2BE7-FB4A-B1FC-314DCFDE3D36}" type="sibTrans" cxnId="{9E167067-8656-EB47-A95F-AB0C07D74E04}">
      <dgm:prSet/>
      <dgm:spPr/>
      <dgm:t>
        <a:bodyPr/>
        <a:lstStyle/>
        <a:p>
          <a:endParaRPr lang="en-GB"/>
        </a:p>
      </dgm:t>
    </dgm:pt>
    <dgm:pt modelId="{3F0450A6-16F8-1C45-8415-E3E0BB09F2B1}" type="pres">
      <dgm:prSet presAssocID="{A9671196-B784-4149-AB4D-2D6635D638F3}" presName="linearFlow" presStyleCnt="0">
        <dgm:presLayoutVars>
          <dgm:dir/>
          <dgm:resizeHandles val="exact"/>
        </dgm:presLayoutVars>
      </dgm:prSet>
      <dgm:spPr/>
    </dgm:pt>
    <dgm:pt modelId="{02AA6613-9E8A-7740-8760-D35CE93C412E}" type="pres">
      <dgm:prSet presAssocID="{AEA1E949-F8E3-104F-B095-FB73589AAC76}" presName="composite" presStyleCnt="0"/>
      <dgm:spPr/>
    </dgm:pt>
    <dgm:pt modelId="{E0847D50-B2FF-264D-A146-4E2EE443C4FE}" type="pres">
      <dgm:prSet presAssocID="{AEA1E949-F8E3-104F-B095-FB73589AAC76}" presName="imgShp" presStyleLbl="fgImgPlace1" presStyleIdx="0" presStyleCnt="5"/>
      <dgm:spPr/>
    </dgm:pt>
    <dgm:pt modelId="{152A28EB-6EA5-2840-BA8F-C39EEE515E4C}" type="pres">
      <dgm:prSet presAssocID="{AEA1E949-F8E3-104F-B095-FB73589AAC76}" presName="txShp" presStyleLbl="node1" presStyleIdx="0" presStyleCnt="5">
        <dgm:presLayoutVars>
          <dgm:bulletEnabled val="1"/>
        </dgm:presLayoutVars>
      </dgm:prSet>
      <dgm:spPr/>
    </dgm:pt>
    <dgm:pt modelId="{242124BD-3735-824C-A126-EEC96D4DE410}" type="pres">
      <dgm:prSet presAssocID="{C0EAF129-D527-2542-BC8A-7C71249B0626}" presName="spacing" presStyleCnt="0"/>
      <dgm:spPr/>
    </dgm:pt>
    <dgm:pt modelId="{B04E1609-CF74-D642-9DDE-84F993C5C963}" type="pres">
      <dgm:prSet presAssocID="{980FEA37-BA36-6B43-A66E-9BBA1C04059A}" presName="composite" presStyleCnt="0"/>
      <dgm:spPr/>
    </dgm:pt>
    <dgm:pt modelId="{BED5792C-1799-E149-840F-5CE808A6392E}" type="pres">
      <dgm:prSet presAssocID="{980FEA37-BA36-6B43-A66E-9BBA1C04059A}" presName="imgShp" presStyleLbl="fgImgPlace1" presStyleIdx="1" presStyleCnt="5"/>
      <dgm:spPr/>
    </dgm:pt>
    <dgm:pt modelId="{3067643F-CB97-A349-8533-0D99C4E95F0E}" type="pres">
      <dgm:prSet presAssocID="{980FEA37-BA36-6B43-A66E-9BBA1C04059A}" presName="txShp" presStyleLbl="node1" presStyleIdx="1" presStyleCnt="5">
        <dgm:presLayoutVars>
          <dgm:bulletEnabled val="1"/>
        </dgm:presLayoutVars>
      </dgm:prSet>
      <dgm:spPr/>
    </dgm:pt>
    <dgm:pt modelId="{12A2E750-F1C5-8841-87BB-2C75960423A3}" type="pres">
      <dgm:prSet presAssocID="{7A7C1CF3-3FE7-5442-8B06-4DE4139AAC20}" presName="spacing" presStyleCnt="0"/>
      <dgm:spPr/>
    </dgm:pt>
    <dgm:pt modelId="{7AA276A2-2A6A-6049-A00E-2AE5D72427F3}" type="pres">
      <dgm:prSet presAssocID="{B3E53F18-5BF6-D443-8B18-740874F11409}" presName="composite" presStyleCnt="0"/>
      <dgm:spPr/>
    </dgm:pt>
    <dgm:pt modelId="{390ECDDD-441F-4247-BCD3-223A1329AC5B}" type="pres">
      <dgm:prSet presAssocID="{B3E53F18-5BF6-D443-8B18-740874F11409}" presName="imgShp" presStyleLbl="fgImgPlace1" presStyleIdx="2" presStyleCnt="5"/>
      <dgm:spPr/>
    </dgm:pt>
    <dgm:pt modelId="{C7B4950E-3BD1-0D44-953B-435E79A1977E}" type="pres">
      <dgm:prSet presAssocID="{B3E53F18-5BF6-D443-8B18-740874F11409}" presName="txShp" presStyleLbl="node1" presStyleIdx="2" presStyleCnt="5">
        <dgm:presLayoutVars>
          <dgm:bulletEnabled val="1"/>
        </dgm:presLayoutVars>
      </dgm:prSet>
      <dgm:spPr/>
    </dgm:pt>
    <dgm:pt modelId="{8FB96FDF-D760-624E-8CC1-9257AE61375B}" type="pres">
      <dgm:prSet presAssocID="{9CF3A42B-D4F1-0542-9F8A-D300FB88FE2C}" presName="spacing" presStyleCnt="0"/>
      <dgm:spPr/>
    </dgm:pt>
    <dgm:pt modelId="{581E3C3F-D660-BA44-8347-562125BE3943}" type="pres">
      <dgm:prSet presAssocID="{E69003C7-C306-9645-8610-31FC523434EC}" presName="composite" presStyleCnt="0"/>
      <dgm:spPr/>
    </dgm:pt>
    <dgm:pt modelId="{CBBC68CA-934A-AB46-88F5-440E4BF70AAD}" type="pres">
      <dgm:prSet presAssocID="{E69003C7-C306-9645-8610-31FC523434EC}" presName="imgShp" presStyleLbl="fgImgPlace1" presStyleIdx="3" presStyleCnt="5"/>
      <dgm:spPr/>
    </dgm:pt>
    <dgm:pt modelId="{EE31DB98-601B-DB46-BE15-D354104BC53B}" type="pres">
      <dgm:prSet presAssocID="{E69003C7-C306-9645-8610-31FC523434EC}" presName="txShp" presStyleLbl="node1" presStyleIdx="3" presStyleCnt="5">
        <dgm:presLayoutVars>
          <dgm:bulletEnabled val="1"/>
        </dgm:presLayoutVars>
      </dgm:prSet>
      <dgm:spPr/>
    </dgm:pt>
    <dgm:pt modelId="{3D9ABF8B-5FDD-9448-B51B-3582D5AD3E9B}" type="pres">
      <dgm:prSet presAssocID="{0FDDD2AC-FE46-FA48-8D3D-389955A4AB76}" presName="spacing" presStyleCnt="0"/>
      <dgm:spPr/>
    </dgm:pt>
    <dgm:pt modelId="{A7644481-F611-3C45-8643-CBB7DF3DC33F}" type="pres">
      <dgm:prSet presAssocID="{4225AFD8-8543-2842-96EA-7AF59D0A7BD4}" presName="composite" presStyleCnt="0"/>
      <dgm:spPr/>
    </dgm:pt>
    <dgm:pt modelId="{B9B0098F-F113-DC41-B528-0795715391B8}" type="pres">
      <dgm:prSet presAssocID="{4225AFD8-8543-2842-96EA-7AF59D0A7BD4}" presName="imgShp" presStyleLbl="fgImgPlace1" presStyleIdx="4" presStyleCnt="5"/>
      <dgm:spPr/>
    </dgm:pt>
    <dgm:pt modelId="{1747350A-B438-FD42-A32B-E5A742E5DB81}" type="pres">
      <dgm:prSet presAssocID="{4225AFD8-8543-2842-96EA-7AF59D0A7BD4}" presName="txShp" presStyleLbl="node1" presStyleIdx="4" presStyleCnt="5">
        <dgm:presLayoutVars>
          <dgm:bulletEnabled val="1"/>
        </dgm:presLayoutVars>
      </dgm:prSet>
      <dgm:spPr/>
    </dgm:pt>
  </dgm:ptLst>
  <dgm:cxnLst>
    <dgm:cxn modelId="{49663F0D-B262-7748-A93F-08D2CD6A81D2}" srcId="{A9671196-B784-4149-AB4D-2D6635D638F3}" destId="{980FEA37-BA36-6B43-A66E-9BBA1C04059A}" srcOrd="1" destOrd="0" parTransId="{43A673A0-DD56-A048-892F-76A77F25E220}" sibTransId="{7A7C1CF3-3FE7-5442-8B06-4DE4139AAC20}"/>
    <dgm:cxn modelId="{76AF8F24-4CAE-0C48-86B6-4C21E75488CF}" srcId="{A9671196-B784-4149-AB4D-2D6635D638F3}" destId="{AEA1E949-F8E3-104F-B095-FB73589AAC76}" srcOrd="0" destOrd="0" parTransId="{EDAF8B48-3EEE-A640-BD3E-EDB4DCD7E5CD}" sibTransId="{C0EAF129-D527-2542-BC8A-7C71249B0626}"/>
    <dgm:cxn modelId="{182A6326-28F9-004C-B68D-78D8F068E24E}" type="presOf" srcId="{4225AFD8-8543-2842-96EA-7AF59D0A7BD4}" destId="{1747350A-B438-FD42-A32B-E5A742E5DB81}" srcOrd="0" destOrd="0" presId="urn:microsoft.com/office/officeart/2005/8/layout/vList3"/>
    <dgm:cxn modelId="{B347FC28-D6E4-CD40-8525-640ADA44D6D6}" type="presOf" srcId="{B3E53F18-5BF6-D443-8B18-740874F11409}" destId="{C7B4950E-3BD1-0D44-953B-435E79A1977E}" srcOrd="0" destOrd="0" presId="urn:microsoft.com/office/officeart/2005/8/layout/vList3"/>
    <dgm:cxn modelId="{F3006433-C682-2C45-AB0F-098E5DD3CB55}" type="presOf" srcId="{A9671196-B784-4149-AB4D-2D6635D638F3}" destId="{3F0450A6-16F8-1C45-8415-E3E0BB09F2B1}" srcOrd="0" destOrd="0" presId="urn:microsoft.com/office/officeart/2005/8/layout/vList3"/>
    <dgm:cxn modelId="{CA59AA3D-FAED-5A49-A86E-45A135A4C8E6}" type="presOf" srcId="{E69003C7-C306-9645-8610-31FC523434EC}" destId="{EE31DB98-601B-DB46-BE15-D354104BC53B}" srcOrd="0" destOrd="0" presId="urn:microsoft.com/office/officeart/2005/8/layout/vList3"/>
    <dgm:cxn modelId="{90BD8B44-F8A4-B14B-A2C2-D79C9085E496}" srcId="{A9671196-B784-4149-AB4D-2D6635D638F3}" destId="{E69003C7-C306-9645-8610-31FC523434EC}" srcOrd="3" destOrd="0" parTransId="{ED9332EC-AFB9-E547-9E87-FCC995DE9230}" sibTransId="{0FDDD2AC-FE46-FA48-8D3D-389955A4AB76}"/>
    <dgm:cxn modelId="{88787352-BA6A-5747-8FE2-83C35032ED81}" type="presOf" srcId="{980FEA37-BA36-6B43-A66E-9BBA1C04059A}" destId="{3067643F-CB97-A349-8533-0D99C4E95F0E}" srcOrd="0" destOrd="0" presId="urn:microsoft.com/office/officeart/2005/8/layout/vList3"/>
    <dgm:cxn modelId="{9E167067-8656-EB47-A95F-AB0C07D74E04}" srcId="{A9671196-B784-4149-AB4D-2D6635D638F3}" destId="{4225AFD8-8543-2842-96EA-7AF59D0A7BD4}" srcOrd="4" destOrd="0" parTransId="{2511FEFF-3804-7A49-95B2-0D9B60BD7DF2}" sibTransId="{FD872823-2BE7-FB4A-B1FC-314DCFDE3D36}"/>
    <dgm:cxn modelId="{DB163F77-3B00-9041-A6D3-9A351F17AE45}" type="presOf" srcId="{AEA1E949-F8E3-104F-B095-FB73589AAC76}" destId="{152A28EB-6EA5-2840-BA8F-C39EEE515E4C}" srcOrd="0" destOrd="0" presId="urn:microsoft.com/office/officeart/2005/8/layout/vList3"/>
    <dgm:cxn modelId="{538C20BD-E7AA-DE4A-B74B-97F4D1604D61}" srcId="{A9671196-B784-4149-AB4D-2D6635D638F3}" destId="{B3E53F18-5BF6-D443-8B18-740874F11409}" srcOrd="2" destOrd="0" parTransId="{9328873D-09C1-924F-A87D-AF62ACACBDFF}" sibTransId="{9CF3A42B-D4F1-0542-9F8A-D300FB88FE2C}"/>
    <dgm:cxn modelId="{BE4B253F-BB8A-4948-AAEE-374D09DB1B15}" type="presParOf" srcId="{3F0450A6-16F8-1C45-8415-E3E0BB09F2B1}" destId="{02AA6613-9E8A-7740-8760-D35CE93C412E}" srcOrd="0" destOrd="0" presId="urn:microsoft.com/office/officeart/2005/8/layout/vList3"/>
    <dgm:cxn modelId="{FB380FB1-41A3-DF4F-8D40-0606E2AA3B73}" type="presParOf" srcId="{02AA6613-9E8A-7740-8760-D35CE93C412E}" destId="{E0847D50-B2FF-264D-A146-4E2EE443C4FE}" srcOrd="0" destOrd="0" presId="urn:microsoft.com/office/officeart/2005/8/layout/vList3"/>
    <dgm:cxn modelId="{C39D675D-4C8D-AC4D-8428-81E0D46D5067}" type="presParOf" srcId="{02AA6613-9E8A-7740-8760-D35CE93C412E}" destId="{152A28EB-6EA5-2840-BA8F-C39EEE515E4C}" srcOrd="1" destOrd="0" presId="urn:microsoft.com/office/officeart/2005/8/layout/vList3"/>
    <dgm:cxn modelId="{16FD127F-4D8D-9340-B8F8-FF3BAF6BBAC3}" type="presParOf" srcId="{3F0450A6-16F8-1C45-8415-E3E0BB09F2B1}" destId="{242124BD-3735-824C-A126-EEC96D4DE410}" srcOrd="1" destOrd="0" presId="urn:microsoft.com/office/officeart/2005/8/layout/vList3"/>
    <dgm:cxn modelId="{279334D4-6AB3-6F40-9763-2534EE816D8E}" type="presParOf" srcId="{3F0450A6-16F8-1C45-8415-E3E0BB09F2B1}" destId="{B04E1609-CF74-D642-9DDE-84F993C5C963}" srcOrd="2" destOrd="0" presId="urn:microsoft.com/office/officeart/2005/8/layout/vList3"/>
    <dgm:cxn modelId="{2174EC55-5280-D84E-9E00-F2133EF5C6CE}" type="presParOf" srcId="{B04E1609-CF74-D642-9DDE-84F993C5C963}" destId="{BED5792C-1799-E149-840F-5CE808A6392E}" srcOrd="0" destOrd="0" presId="urn:microsoft.com/office/officeart/2005/8/layout/vList3"/>
    <dgm:cxn modelId="{5801E6BB-846C-1741-8CA3-7207782D02BD}" type="presParOf" srcId="{B04E1609-CF74-D642-9DDE-84F993C5C963}" destId="{3067643F-CB97-A349-8533-0D99C4E95F0E}" srcOrd="1" destOrd="0" presId="urn:microsoft.com/office/officeart/2005/8/layout/vList3"/>
    <dgm:cxn modelId="{68D4AB46-97CD-A447-A95D-B4D1713028AD}" type="presParOf" srcId="{3F0450A6-16F8-1C45-8415-E3E0BB09F2B1}" destId="{12A2E750-F1C5-8841-87BB-2C75960423A3}" srcOrd="3" destOrd="0" presId="urn:microsoft.com/office/officeart/2005/8/layout/vList3"/>
    <dgm:cxn modelId="{9AADEB2D-B618-EC4E-8FBD-B858D72DFE39}" type="presParOf" srcId="{3F0450A6-16F8-1C45-8415-E3E0BB09F2B1}" destId="{7AA276A2-2A6A-6049-A00E-2AE5D72427F3}" srcOrd="4" destOrd="0" presId="urn:microsoft.com/office/officeart/2005/8/layout/vList3"/>
    <dgm:cxn modelId="{C6528EC4-82D6-8E43-B975-97240B03FB37}" type="presParOf" srcId="{7AA276A2-2A6A-6049-A00E-2AE5D72427F3}" destId="{390ECDDD-441F-4247-BCD3-223A1329AC5B}" srcOrd="0" destOrd="0" presId="urn:microsoft.com/office/officeart/2005/8/layout/vList3"/>
    <dgm:cxn modelId="{9B46E054-0E92-7944-A2B3-AF13BEA0A06A}" type="presParOf" srcId="{7AA276A2-2A6A-6049-A00E-2AE5D72427F3}" destId="{C7B4950E-3BD1-0D44-953B-435E79A1977E}" srcOrd="1" destOrd="0" presId="urn:microsoft.com/office/officeart/2005/8/layout/vList3"/>
    <dgm:cxn modelId="{4D7A2013-AC57-B041-B75D-5D4B47F979F5}" type="presParOf" srcId="{3F0450A6-16F8-1C45-8415-E3E0BB09F2B1}" destId="{8FB96FDF-D760-624E-8CC1-9257AE61375B}" srcOrd="5" destOrd="0" presId="urn:microsoft.com/office/officeart/2005/8/layout/vList3"/>
    <dgm:cxn modelId="{98B08835-1F71-CA49-9A88-C5E87FB26EC2}" type="presParOf" srcId="{3F0450A6-16F8-1C45-8415-E3E0BB09F2B1}" destId="{581E3C3F-D660-BA44-8347-562125BE3943}" srcOrd="6" destOrd="0" presId="urn:microsoft.com/office/officeart/2005/8/layout/vList3"/>
    <dgm:cxn modelId="{17E6AB3F-95A3-884B-82F4-6F7F882AFC9B}" type="presParOf" srcId="{581E3C3F-D660-BA44-8347-562125BE3943}" destId="{CBBC68CA-934A-AB46-88F5-440E4BF70AAD}" srcOrd="0" destOrd="0" presId="urn:microsoft.com/office/officeart/2005/8/layout/vList3"/>
    <dgm:cxn modelId="{DAB7B548-4E6B-D440-BD0F-1DD2230D5FB2}" type="presParOf" srcId="{581E3C3F-D660-BA44-8347-562125BE3943}" destId="{EE31DB98-601B-DB46-BE15-D354104BC53B}" srcOrd="1" destOrd="0" presId="urn:microsoft.com/office/officeart/2005/8/layout/vList3"/>
    <dgm:cxn modelId="{64C06303-BD92-614B-AFEA-53BBA6CE9FA3}" type="presParOf" srcId="{3F0450A6-16F8-1C45-8415-E3E0BB09F2B1}" destId="{3D9ABF8B-5FDD-9448-B51B-3582D5AD3E9B}" srcOrd="7" destOrd="0" presId="urn:microsoft.com/office/officeart/2005/8/layout/vList3"/>
    <dgm:cxn modelId="{F87A7DA3-A792-844A-A063-35E0CB602970}" type="presParOf" srcId="{3F0450A6-16F8-1C45-8415-E3E0BB09F2B1}" destId="{A7644481-F611-3C45-8643-CBB7DF3DC33F}" srcOrd="8" destOrd="0" presId="urn:microsoft.com/office/officeart/2005/8/layout/vList3"/>
    <dgm:cxn modelId="{9CC6EF2D-0794-D740-BA6D-C1EE25F5A740}" type="presParOf" srcId="{A7644481-F611-3C45-8643-CBB7DF3DC33F}" destId="{B9B0098F-F113-DC41-B528-0795715391B8}" srcOrd="0" destOrd="0" presId="urn:microsoft.com/office/officeart/2005/8/layout/vList3"/>
    <dgm:cxn modelId="{F117A9E0-857B-BF4C-AAC5-95E7672D533C}" type="presParOf" srcId="{A7644481-F611-3C45-8643-CBB7DF3DC33F}" destId="{1747350A-B438-FD42-A32B-E5A742E5DB8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3C2EFC-38C7-0F42-81A4-FFB23C455308}" type="doc">
      <dgm:prSet loTypeId="urn:microsoft.com/office/officeart/2005/8/layout/vList3" loCatId="list" qsTypeId="urn:microsoft.com/office/officeart/2005/8/quickstyle/simple1" qsCatId="simple" csTypeId="urn:microsoft.com/office/officeart/2005/8/colors/colorful4" csCatId="colorful"/>
      <dgm:spPr/>
      <dgm:t>
        <a:bodyPr/>
        <a:lstStyle/>
        <a:p>
          <a:endParaRPr lang="en-GB"/>
        </a:p>
      </dgm:t>
    </dgm:pt>
    <dgm:pt modelId="{7A038208-1FAC-4F44-B659-EF423131F7DC}">
      <dgm:prSet/>
      <dgm:spPr/>
      <dgm:t>
        <a:bodyPr/>
        <a:lstStyle/>
        <a:p>
          <a:r>
            <a:rPr lang="en-GB"/>
            <a:t>Using emotive suicide statistics to put pressure on schools </a:t>
          </a:r>
        </a:p>
      </dgm:t>
    </dgm:pt>
    <dgm:pt modelId="{8B947058-445E-004F-A05C-BDE14C129D26}" type="parTrans" cxnId="{E7D16925-95F6-A24D-8A49-17ADB37AFE6B}">
      <dgm:prSet/>
      <dgm:spPr/>
      <dgm:t>
        <a:bodyPr/>
        <a:lstStyle/>
        <a:p>
          <a:endParaRPr lang="en-GB"/>
        </a:p>
      </dgm:t>
    </dgm:pt>
    <dgm:pt modelId="{215C3832-09BC-AD46-83F2-69C46B9E1FE0}" type="sibTrans" cxnId="{E7D16925-95F6-A24D-8A49-17ADB37AFE6B}">
      <dgm:prSet/>
      <dgm:spPr/>
      <dgm:t>
        <a:bodyPr/>
        <a:lstStyle/>
        <a:p>
          <a:endParaRPr lang="en-GB"/>
        </a:p>
      </dgm:t>
    </dgm:pt>
    <dgm:pt modelId="{C3FB5E13-D279-704C-844C-B195E14E1028}">
      <dgm:prSet/>
      <dgm:spPr/>
      <dgm:t>
        <a:bodyPr/>
        <a:lstStyle/>
        <a:p>
          <a:r>
            <a:rPr lang="en-GB"/>
            <a:t>Suggesting that all gender nonconformity indicates a child is trans </a:t>
          </a:r>
        </a:p>
      </dgm:t>
    </dgm:pt>
    <dgm:pt modelId="{05E71FF2-B019-1E49-A371-0081D04018C7}" type="parTrans" cxnId="{BB9D0C45-754E-D141-9598-BECF9FC0F4F5}">
      <dgm:prSet/>
      <dgm:spPr/>
      <dgm:t>
        <a:bodyPr/>
        <a:lstStyle/>
        <a:p>
          <a:endParaRPr lang="en-GB"/>
        </a:p>
      </dgm:t>
    </dgm:pt>
    <dgm:pt modelId="{5980F593-9FF1-754F-8583-CA1DB6687A8B}" type="sibTrans" cxnId="{BB9D0C45-754E-D141-9598-BECF9FC0F4F5}">
      <dgm:prSet/>
      <dgm:spPr/>
      <dgm:t>
        <a:bodyPr/>
        <a:lstStyle/>
        <a:p>
          <a:endParaRPr lang="en-GB"/>
        </a:p>
      </dgm:t>
    </dgm:pt>
    <dgm:pt modelId="{2ED911BA-3433-4349-A7D1-6C63CE888F55}">
      <dgm:prSet/>
      <dgm:spPr/>
      <dgm:t>
        <a:bodyPr/>
        <a:lstStyle/>
        <a:p>
          <a:r>
            <a:rPr lang="en-GB"/>
            <a:t>Making scientifically inaccurate assertions regarding biology </a:t>
          </a:r>
        </a:p>
      </dgm:t>
    </dgm:pt>
    <dgm:pt modelId="{85DF5B6D-FC10-DA4D-BE85-7FD352E5DA61}" type="parTrans" cxnId="{26F2508E-D78F-BD46-8036-1C7582C20DBE}">
      <dgm:prSet/>
      <dgm:spPr/>
      <dgm:t>
        <a:bodyPr/>
        <a:lstStyle/>
        <a:p>
          <a:endParaRPr lang="en-GB"/>
        </a:p>
      </dgm:t>
    </dgm:pt>
    <dgm:pt modelId="{0DCF12C4-17B2-8447-AC02-3937E951A81F}" type="sibTrans" cxnId="{26F2508E-D78F-BD46-8036-1C7582C20DBE}">
      <dgm:prSet/>
      <dgm:spPr/>
      <dgm:t>
        <a:bodyPr/>
        <a:lstStyle/>
        <a:p>
          <a:endParaRPr lang="en-GB"/>
        </a:p>
      </dgm:t>
    </dgm:pt>
    <dgm:pt modelId="{47EC770F-E4A6-4445-AB55-0BCEDCB282C1}">
      <dgm:prSet/>
      <dgm:spPr/>
      <dgm:t>
        <a:bodyPr/>
        <a:lstStyle/>
        <a:p>
          <a:r>
            <a:rPr lang="en-GB"/>
            <a:t>Delivering sessions to pupils without school staff present </a:t>
          </a:r>
        </a:p>
      </dgm:t>
    </dgm:pt>
    <dgm:pt modelId="{4E5E7974-861F-2945-84AA-13C594C8964B}" type="parTrans" cxnId="{242A840D-AE37-0243-BBDA-B77A1A3CF436}">
      <dgm:prSet/>
      <dgm:spPr/>
      <dgm:t>
        <a:bodyPr/>
        <a:lstStyle/>
        <a:p>
          <a:endParaRPr lang="en-GB"/>
        </a:p>
      </dgm:t>
    </dgm:pt>
    <dgm:pt modelId="{93941360-355D-7B42-8FAD-0888E23B0A0F}" type="sibTrans" cxnId="{242A840D-AE37-0243-BBDA-B77A1A3CF436}">
      <dgm:prSet/>
      <dgm:spPr/>
      <dgm:t>
        <a:bodyPr/>
        <a:lstStyle/>
        <a:p>
          <a:endParaRPr lang="en-GB"/>
        </a:p>
      </dgm:t>
    </dgm:pt>
    <dgm:pt modelId="{31DC0BC1-2099-9E47-A7BC-C4313A4BF47E}">
      <dgm:prSet/>
      <dgm:spPr/>
      <dgm:t>
        <a:bodyPr/>
        <a:lstStyle/>
        <a:p>
          <a:r>
            <a:rPr lang="en-GB"/>
            <a:t>Neglecting to disclose the negative side effects of transition </a:t>
          </a:r>
        </a:p>
      </dgm:t>
    </dgm:pt>
    <dgm:pt modelId="{E41A60E0-9B2D-B34A-BF8E-D8B0F74A3C94}" type="parTrans" cxnId="{BDFA3999-275C-0D44-B788-E9CF00FA8F61}">
      <dgm:prSet/>
      <dgm:spPr/>
      <dgm:t>
        <a:bodyPr/>
        <a:lstStyle/>
        <a:p>
          <a:endParaRPr lang="en-GB"/>
        </a:p>
      </dgm:t>
    </dgm:pt>
    <dgm:pt modelId="{6DD6C0EC-D430-8C47-8C90-C90D46CF4F95}" type="sibTrans" cxnId="{BDFA3999-275C-0D44-B788-E9CF00FA8F61}">
      <dgm:prSet/>
      <dgm:spPr/>
      <dgm:t>
        <a:bodyPr/>
        <a:lstStyle/>
        <a:p>
          <a:endParaRPr lang="en-GB"/>
        </a:p>
      </dgm:t>
    </dgm:pt>
    <dgm:pt modelId="{F7DE5883-DEF9-2E41-AE21-C7A69E8C7258}" type="pres">
      <dgm:prSet presAssocID="{603C2EFC-38C7-0F42-81A4-FFB23C455308}" presName="linearFlow" presStyleCnt="0">
        <dgm:presLayoutVars>
          <dgm:dir/>
          <dgm:resizeHandles val="exact"/>
        </dgm:presLayoutVars>
      </dgm:prSet>
      <dgm:spPr/>
    </dgm:pt>
    <dgm:pt modelId="{0FAC84FA-51A5-0147-BE6A-217D21526123}" type="pres">
      <dgm:prSet presAssocID="{7A038208-1FAC-4F44-B659-EF423131F7DC}" presName="composite" presStyleCnt="0"/>
      <dgm:spPr/>
    </dgm:pt>
    <dgm:pt modelId="{1ADA03EC-7500-8342-B673-64CE395FF9E6}" type="pres">
      <dgm:prSet presAssocID="{7A038208-1FAC-4F44-B659-EF423131F7DC}" presName="imgShp" presStyleLbl="fgImgPlace1" presStyleIdx="0" presStyleCnt="5"/>
      <dgm:spPr/>
    </dgm:pt>
    <dgm:pt modelId="{5004D9E7-F27E-E249-8287-5F133820CECC}" type="pres">
      <dgm:prSet presAssocID="{7A038208-1FAC-4F44-B659-EF423131F7DC}" presName="txShp" presStyleLbl="node1" presStyleIdx="0" presStyleCnt="5">
        <dgm:presLayoutVars>
          <dgm:bulletEnabled val="1"/>
        </dgm:presLayoutVars>
      </dgm:prSet>
      <dgm:spPr/>
    </dgm:pt>
    <dgm:pt modelId="{05368DFA-1287-874F-85FB-D3FFD7931D76}" type="pres">
      <dgm:prSet presAssocID="{215C3832-09BC-AD46-83F2-69C46B9E1FE0}" presName="spacing" presStyleCnt="0"/>
      <dgm:spPr/>
    </dgm:pt>
    <dgm:pt modelId="{6F8AF0A8-5305-D347-896E-C2BC7420CFD4}" type="pres">
      <dgm:prSet presAssocID="{C3FB5E13-D279-704C-844C-B195E14E1028}" presName="composite" presStyleCnt="0"/>
      <dgm:spPr/>
    </dgm:pt>
    <dgm:pt modelId="{041E4565-A970-5747-94EF-395092A84957}" type="pres">
      <dgm:prSet presAssocID="{C3FB5E13-D279-704C-844C-B195E14E1028}" presName="imgShp" presStyleLbl="fgImgPlace1" presStyleIdx="1" presStyleCnt="5"/>
      <dgm:spPr/>
    </dgm:pt>
    <dgm:pt modelId="{D72BBBB9-1818-D946-B31A-D61960A97F0E}" type="pres">
      <dgm:prSet presAssocID="{C3FB5E13-D279-704C-844C-B195E14E1028}" presName="txShp" presStyleLbl="node1" presStyleIdx="1" presStyleCnt="5">
        <dgm:presLayoutVars>
          <dgm:bulletEnabled val="1"/>
        </dgm:presLayoutVars>
      </dgm:prSet>
      <dgm:spPr/>
    </dgm:pt>
    <dgm:pt modelId="{FFD6BEFA-9D43-6948-BB5D-60411E149B34}" type="pres">
      <dgm:prSet presAssocID="{5980F593-9FF1-754F-8583-CA1DB6687A8B}" presName="spacing" presStyleCnt="0"/>
      <dgm:spPr/>
    </dgm:pt>
    <dgm:pt modelId="{70D46E65-052E-AD48-A0E1-799309E4DFEA}" type="pres">
      <dgm:prSet presAssocID="{2ED911BA-3433-4349-A7D1-6C63CE888F55}" presName="composite" presStyleCnt="0"/>
      <dgm:spPr/>
    </dgm:pt>
    <dgm:pt modelId="{D16C5A4C-1A6E-1F44-A1DE-7EB9E8ECEB98}" type="pres">
      <dgm:prSet presAssocID="{2ED911BA-3433-4349-A7D1-6C63CE888F55}" presName="imgShp" presStyleLbl="fgImgPlace1" presStyleIdx="2" presStyleCnt="5"/>
      <dgm:spPr/>
    </dgm:pt>
    <dgm:pt modelId="{34800827-3436-944E-9507-77F7C67D076C}" type="pres">
      <dgm:prSet presAssocID="{2ED911BA-3433-4349-A7D1-6C63CE888F55}" presName="txShp" presStyleLbl="node1" presStyleIdx="2" presStyleCnt="5">
        <dgm:presLayoutVars>
          <dgm:bulletEnabled val="1"/>
        </dgm:presLayoutVars>
      </dgm:prSet>
      <dgm:spPr/>
    </dgm:pt>
    <dgm:pt modelId="{701ADDE9-B393-7940-895C-13B1B6274EFE}" type="pres">
      <dgm:prSet presAssocID="{0DCF12C4-17B2-8447-AC02-3937E951A81F}" presName="spacing" presStyleCnt="0"/>
      <dgm:spPr/>
    </dgm:pt>
    <dgm:pt modelId="{61F87558-EDB5-3B49-9AB7-B1AEF0E7EA5A}" type="pres">
      <dgm:prSet presAssocID="{47EC770F-E4A6-4445-AB55-0BCEDCB282C1}" presName="composite" presStyleCnt="0"/>
      <dgm:spPr/>
    </dgm:pt>
    <dgm:pt modelId="{7683A725-68BB-E64A-9D92-E7C3D6583C30}" type="pres">
      <dgm:prSet presAssocID="{47EC770F-E4A6-4445-AB55-0BCEDCB282C1}" presName="imgShp" presStyleLbl="fgImgPlace1" presStyleIdx="3" presStyleCnt="5"/>
      <dgm:spPr/>
    </dgm:pt>
    <dgm:pt modelId="{6D921CDE-27BA-4849-BB04-2E5EEB9BBF06}" type="pres">
      <dgm:prSet presAssocID="{47EC770F-E4A6-4445-AB55-0BCEDCB282C1}" presName="txShp" presStyleLbl="node1" presStyleIdx="3" presStyleCnt="5">
        <dgm:presLayoutVars>
          <dgm:bulletEnabled val="1"/>
        </dgm:presLayoutVars>
      </dgm:prSet>
      <dgm:spPr/>
    </dgm:pt>
    <dgm:pt modelId="{7B732F93-B0B4-0A4E-ADA1-446CD192B3C0}" type="pres">
      <dgm:prSet presAssocID="{93941360-355D-7B42-8FAD-0888E23B0A0F}" presName="spacing" presStyleCnt="0"/>
      <dgm:spPr/>
    </dgm:pt>
    <dgm:pt modelId="{DD115BD3-1631-3B4B-BE39-19552B6102EF}" type="pres">
      <dgm:prSet presAssocID="{31DC0BC1-2099-9E47-A7BC-C4313A4BF47E}" presName="composite" presStyleCnt="0"/>
      <dgm:spPr/>
    </dgm:pt>
    <dgm:pt modelId="{EF252F1E-D25F-B740-8371-EC1AB5AD0B46}" type="pres">
      <dgm:prSet presAssocID="{31DC0BC1-2099-9E47-A7BC-C4313A4BF47E}" presName="imgShp" presStyleLbl="fgImgPlace1" presStyleIdx="4" presStyleCnt="5"/>
      <dgm:spPr/>
    </dgm:pt>
    <dgm:pt modelId="{5FAC135C-FC77-E042-87E6-3511924A86D1}" type="pres">
      <dgm:prSet presAssocID="{31DC0BC1-2099-9E47-A7BC-C4313A4BF47E}" presName="txShp" presStyleLbl="node1" presStyleIdx="4" presStyleCnt="5">
        <dgm:presLayoutVars>
          <dgm:bulletEnabled val="1"/>
        </dgm:presLayoutVars>
      </dgm:prSet>
      <dgm:spPr/>
    </dgm:pt>
  </dgm:ptLst>
  <dgm:cxnLst>
    <dgm:cxn modelId="{FC008507-DC4E-194B-8386-44F04E2DEADD}" type="presOf" srcId="{47EC770F-E4A6-4445-AB55-0BCEDCB282C1}" destId="{6D921CDE-27BA-4849-BB04-2E5EEB9BBF06}" srcOrd="0" destOrd="0" presId="urn:microsoft.com/office/officeart/2005/8/layout/vList3"/>
    <dgm:cxn modelId="{242A840D-AE37-0243-BBDA-B77A1A3CF436}" srcId="{603C2EFC-38C7-0F42-81A4-FFB23C455308}" destId="{47EC770F-E4A6-4445-AB55-0BCEDCB282C1}" srcOrd="3" destOrd="0" parTransId="{4E5E7974-861F-2945-84AA-13C594C8964B}" sibTransId="{93941360-355D-7B42-8FAD-0888E23B0A0F}"/>
    <dgm:cxn modelId="{E7D16925-95F6-A24D-8A49-17ADB37AFE6B}" srcId="{603C2EFC-38C7-0F42-81A4-FFB23C455308}" destId="{7A038208-1FAC-4F44-B659-EF423131F7DC}" srcOrd="0" destOrd="0" parTransId="{8B947058-445E-004F-A05C-BDE14C129D26}" sibTransId="{215C3832-09BC-AD46-83F2-69C46B9E1FE0}"/>
    <dgm:cxn modelId="{3520AB35-F852-1B43-BDE5-EE6C7F9E8281}" type="presOf" srcId="{C3FB5E13-D279-704C-844C-B195E14E1028}" destId="{D72BBBB9-1818-D946-B31A-D61960A97F0E}" srcOrd="0" destOrd="0" presId="urn:microsoft.com/office/officeart/2005/8/layout/vList3"/>
    <dgm:cxn modelId="{652EB341-49AA-454A-AABA-3B91D7CBBBF2}" type="presOf" srcId="{31DC0BC1-2099-9E47-A7BC-C4313A4BF47E}" destId="{5FAC135C-FC77-E042-87E6-3511924A86D1}" srcOrd="0" destOrd="0" presId="urn:microsoft.com/office/officeart/2005/8/layout/vList3"/>
    <dgm:cxn modelId="{BB9D0C45-754E-D141-9598-BECF9FC0F4F5}" srcId="{603C2EFC-38C7-0F42-81A4-FFB23C455308}" destId="{C3FB5E13-D279-704C-844C-B195E14E1028}" srcOrd="1" destOrd="0" parTransId="{05E71FF2-B019-1E49-A371-0081D04018C7}" sibTransId="{5980F593-9FF1-754F-8583-CA1DB6687A8B}"/>
    <dgm:cxn modelId="{3F322548-79BF-4C49-80D4-5131D0511C11}" type="presOf" srcId="{603C2EFC-38C7-0F42-81A4-FFB23C455308}" destId="{F7DE5883-DEF9-2E41-AE21-C7A69E8C7258}" srcOrd="0" destOrd="0" presId="urn:microsoft.com/office/officeart/2005/8/layout/vList3"/>
    <dgm:cxn modelId="{E3B5EF50-A134-9E44-8B73-89C87FBD9630}" type="presOf" srcId="{2ED911BA-3433-4349-A7D1-6C63CE888F55}" destId="{34800827-3436-944E-9507-77F7C67D076C}" srcOrd="0" destOrd="0" presId="urn:microsoft.com/office/officeart/2005/8/layout/vList3"/>
    <dgm:cxn modelId="{E64D637A-0365-8449-B928-C3E8572AE4EE}" type="presOf" srcId="{7A038208-1FAC-4F44-B659-EF423131F7DC}" destId="{5004D9E7-F27E-E249-8287-5F133820CECC}" srcOrd="0" destOrd="0" presId="urn:microsoft.com/office/officeart/2005/8/layout/vList3"/>
    <dgm:cxn modelId="{26F2508E-D78F-BD46-8036-1C7582C20DBE}" srcId="{603C2EFC-38C7-0F42-81A4-FFB23C455308}" destId="{2ED911BA-3433-4349-A7D1-6C63CE888F55}" srcOrd="2" destOrd="0" parTransId="{85DF5B6D-FC10-DA4D-BE85-7FD352E5DA61}" sibTransId="{0DCF12C4-17B2-8447-AC02-3937E951A81F}"/>
    <dgm:cxn modelId="{BDFA3999-275C-0D44-B788-E9CF00FA8F61}" srcId="{603C2EFC-38C7-0F42-81A4-FFB23C455308}" destId="{31DC0BC1-2099-9E47-A7BC-C4313A4BF47E}" srcOrd="4" destOrd="0" parTransId="{E41A60E0-9B2D-B34A-BF8E-D8B0F74A3C94}" sibTransId="{6DD6C0EC-D430-8C47-8C90-C90D46CF4F95}"/>
    <dgm:cxn modelId="{9D8A59EC-F27D-9D44-AE5B-76F2412049C2}" type="presParOf" srcId="{F7DE5883-DEF9-2E41-AE21-C7A69E8C7258}" destId="{0FAC84FA-51A5-0147-BE6A-217D21526123}" srcOrd="0" destOrd="0" presId="urn:microsoft.com/office/officeart/2005/8/layout/vList3"/>
    <dgm:cxn modelId="{4748EFD9-AE14-A844-A184-02380793F842}" type="presParOf" srcId="{0FAC84FA-51A5-0147-BE6A-217D21526123}" destId="{1ADA03EC-7500-8342-B673-64CE395FF9E6}" srcOrd="0" destOrd="0" presId="urn:microsoft.com/office/officeart/2005/8/layout/vList3"/>
    <dgm:cxn modelId="{8D3B9864-4036-E34F-8399-11BB8B14880F}" type="presParOf" srcId="{0FAC84FA-51A5-0147-BE6A-217D21526123}" destId="{5004D9E7-F27E-E249-8287-5F133820CECC}" srcOrd="1" destOrd="0" presId="urn:microsoft.com/office/officeart/2005/8/layout/vList3"/>
    <dgm:cxn modelId="{E901F450-73D3-C642-9470-AB6093A5CB20}" type="presParOf" srcId="{F7DE5883-DEF9-2E41-AE21-C7A69E8C7258}" destId="{05368DFA-1287-874F-85FB-D3FFD7931D76}" srcOrd="1" destOrd="0" presId="urn:microsoft.com/office/officeart/2005/8/layout/vList3"/>
    <dgm:cxn modelId="{C1FF5EFA-194D-F144-A6F3-815628786AE2}" type="presParOf" srcId="{F7DE5883-DEF9-2E41-AE21-C7A69E8C7258}" destId="{6F8AF0A8-5305-D347-896E-C2BC7420CFD4}" srcOrd="2" destOrd="0" presId="urn:microsoft.com/office/officeart/2005/8/layout/vList3"/>
    <dgm:cxn modelId="{0D83B5BE-B65C-9B46-9033-A34580810251}" type="presParOf" srcId="{6F8AF0A8-5305-D347-896E-C2BC7420CFD4}" destId="{041E4565-A970-5747-94EF-395092A84957}" srcOrd="0" destOrd="0" presId="urn:microsoft.com/office/officeart/2005/8/layout/vList3"/>
    <dgm:cxn modelId="{DFA02661-7C8F-A543-9EB0-D5FCFEDD15C4}" type="presParOf" srcId="{6F8AF0A8-5305-D347-896E-C2BC7420CFD4}" destId="{D72BBBB9-1818-D946-B31A-D61960A97F0E}" srcOrd="1" destOrd="0" presId="urn:microsoft.com/office/officeart/2005/8/layout/vList3"/>
    <dgm:cxn modelId="{3C7DD945-3CE8-3842-ABB2-15D29AB92708}" type="presParOf" srcId="{F7DE5883-DEF9-2E41-AE21-C7A69E8C7258}" destId="{FFD6BEFA-9D43-6948-BB5D-60411E149B34}" srcOrd="3" destOrd="0" presId="urn:microsoft.com/office/officeart/2005/8/layout/vList3"/>
    <dgm:cxn modelId="{68B313E3-12EC-6C45-9ED3-7F0B076DCD8A}" type="presParOf" srcId="{F7DE5883-DEF9-2E41-AE21-C7A69E8C7258}" destId="{70D46E65-052E-AD48-A0E1-799309E4DFEA}" srcOrd="4" destOrd="0" presId="urn:microsoft.com/office/officeart/2005/8/layout/vList3"/>
    <dgm:cxn modelId="{2A6C6450-DA1F-AF48-99D7-5238FB3E24AA}" type="presParOf" srcId="{70D46E65-052E-AD48-A0E1-799309E4DFEA}" destId="{D16C5A4C-1A6E-1F44-A1DE-7EB9E8ECEB98}" srcOrd="0" destOrd="0" presId="urn:microsoft.com/office/officeart/2005/8/layout/vList3"/>
    <dgm:cxn modelId="{92A26196-F1C6-6B4F-9DFC-2355523CCE26}" type="presParOf" srcId="{70D46E65-052E-AD48-A0E1-799309E4DFEA}" destId="{34800827-3436-944E-9507-77F7C67D076C}" srcOrd="1" destOrd="0" presId="urn:microsoft.com/office/officeart/2005/8/layout/vList3"/>
    <dgm:cxn modelId="{DDBF8293-A0DD-7E4C-ABC8-C0E08EC088C0}" type="presParOf" srcId="{F7DE5883-DEF9-2E41-AE21-C7A69E8C7258}" destId="{701ADDE9-B393-7940-895C-13B1B6274EFE}" srcOrd="5" destOrd="0" presId="urn:microsoft.com/office/officeart/2005/8/layout/vList3"/>
    <dgm:cxn modelId="{310C5A70-E057-F748-A242-301CBB75E11A}" type="presParOf" srcId="{F7DE5883-DEF9-2E41-AE21-C7A69E8C7258}" destId="{61F87558-EDB5-3B49-9AB7-B1AEF0E7EA5A}" srcOrd="6" destOrd="0" presId="urn:microsoft.com/office/officeart/2005/8/layout/vList3"/>
    <dgm:cxn modelId="{4F7B408F-37CA-3A4B-B882-A906D3E7D2F7}" type="presParOf" srcId="{61F87558-EDB5-3B49-9AB7-B1AEF0E7EA5A}" destId="{7683A725-68BB-E64A-9D92-E7C3D6583C30}" srcOrd="0" destOrd="0" presId="urn:microsoft.com/office/officeart/2005/8/layout/vList3"/>
    <dgm:cxn modelId="{074B0402-5CFD-044E-AB1D-6EFFF7A840D9}" type="presParOf" srcId="{61F87558-EDB5-3B49-9AB7-B1AEF0E7EA5A}" destId="{6D921CDE-27BA-4849-BB04-2E5EEB9BBF06}" srcOrd="1" destOrd="0" presId="urn:microsoft.com/office/officeart/2005/8/layout/vList3"/>
    <dgm:cxn modelId="{6729C6A6-9D53-7C4F-8407-76AAD6BF2F73}" type="presParOf" srcId="{F7DE5883-DEF9-2E41-AE21-C7A69E8C7258}" destId="{7B732F93-B0B4-0A4E-ADA1-446CD192B3C0}" srcOrd="7" destOrd="0" presId="urn:microsoft.com/office/officeart/2005/8/layout/vList3"/>
    <dgm:cxn modelId="{189CD362-A45E-CB46-9C48-5FCFA56FDBDC}" type="presParOf" srcId="{F7DE5883-DEF9-2E41-AE21-C7A69E8C7258}" destId="{DD115BD3-1631-3B4B-BE39-19552B6102EF}" srcOrd="8" destOrd="0" presId="urn:microsoft.com/office/officeart/2005/8/layout/vList3"/>
    <dgm:cxn modelId="{F8A89AF3-C7C3-F04F-9FC6-15D1257DB973}" type="presParOf" srcId="{DD115BD3-1631-3B4B-BE39-19552B6102EF}" destId="{EF252F1E-D25F-B740-8371-EC1AB5AD0B46}" srcOrd="0" destOrd="0" presId="urn:microsoft.com/office/officeart/2005/8/layout/vList3"/>
    <dgm:cxn modelId="{07773DD4-F8F0-E746-B7D7-DF09224B35EC}" type="presParOf" srcId="{DD115BD3-1631-3B4B-BE39-19552B6102EF}" destId="{5FAC135C-FC77-E042-87E6-3511924A86D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6B013C-38A2-3140-AA41-9E78E535AD09}" type="doc">
      <dgm:prSet loTypeId="urn:microsoft.com/office/officeart/2008/layout/VerticalCurvedList" loCatId="picture" qsTypeId="urn:microsoft.com/office/officeart/2005/8/quickstyle/simple1" qsCatId="simple" csTypeId="urn:microsoft.com/office/officeart/2005/8/colors/accent5_2" csCatId="accent5" phldr="1"/>
      <dgm:spPr/>
      <dgm:t>
        <a:bodyPr/>
        <a:lstStyle/>
        <a:p>
          <a:endParaRPr lang="en-GB"/>
        </a:p>
      </dgm:t>
    </dgm:pt>
    <dgm:pt modelId="{A0F4FF37-0BB3-2244-AAD1-A232F28ADB3B}">
      <dgm:prSet/>
      <dgm:spPr/>
      <dgm:t>
        <a:bodyPr/>
        <a:lstStyle/>
        <a:p>
          <a:r>
            <a:rPr lang="en-US" dirty="0"/>
            <a:t>Use our template letter to write to your school. Include the head teacher, Chair of Governors and Safeguarding lead. </a:t>
          </a:r>
          <a:endParaRPr lang="en-GB" dirty="0"/>
        </a:p>
      </dgm:t>
    </dgm:pt>
    <dgm:pt modelId="{B3A6C9AC-F3B7-424A-9E79-CCFB518D1857}" type="parTrans" cxnId="{916A6846-2351-3C46-AF79-B54BBA0DB171}">
      <dgm:prSet/>
      <dgm:spPr/>
      <dgm:t>
        <a:bodyPr/>
        <a:lstStyle/>
        <a:p>
          <a:endParaRPr lang="en-GB"/>
        </a:p>
      </dgm:t>
    </dgm:pt>
    <dgm:pt modelId="{6DB2FCE9-21D9-6241-8D35-D3C6D667E89C}" type="sibTrans" cxnId="{916A6846-2351-3C46-AF79-B54BBA0DB171}">
      <dgm:prSet/>
      <dgm:spPr/>
      <dgm:t>
        <a:bodyPr/>
        <a:lstStyle/>
        <a:p>
          <a:endParaRPr lang="en-GB"/>
        </a:p>
      </dgm:t>
    </dgm:pt>
    <dgm:pt modelId="{C9EA04F7-BB93-944A-BF19-5D3044234236}">
      <dgm:prSet/>
      <dgm:spPr/>
      <dgm:t>
        <a:bodyPr/>
        <a:lstStyle/>
        <a:p>
          <a:r>
            <a:rPr lang="en-US" dirty="0"/>
            <a:t>Use our Red Flags document (and other factsheets) to back up your concerns</a:t>
          </a:r>
          <a:endParaRPr lang="en-GB" dirty="0"/>
        </a:p>
      </dgm:t>
    </dgm:pt>
    <dgm:pt modelId="{8D4B8D02-DB33-7C4C-85CD-9FDBD6EB4388}" type="parTrans" cxnId="{963BEC14-55FB-9745-8D28-BE76FD4DF4D5}">
      <dgm:prSet/>
      <dgm:spPr/>
      <dgm:t>
        <a:bodyPr/>
        <a:lstStyle/>
        <a:p>
          <a:endParaRPr lang="en-GB"/>
        </a:p>
      </dgm:t>
    </dgm:pt>
    <dgm:pt modelId="{D581EB3D-D554-4249-B97D-842A190F665E}" type="sibTrans" cxnId="{963BEC14-55FB-9745-8D28-BE76FD4DF4D5}">
      <dgm:prSet/>
      <dgm:spPr/>
      <dgm:t>
        <a:bodyPr/>
        <a:lstStyle/>
        <a:p>
          <a:endParaRPr lang="en-GB"/>
        </a:p>
      </dgm:t>
    </dgm:pt>
    <dgm:pt modelId="{A2065CF5-E9FC-7A48-9A73-A66700831B82}">
      <dgm:prSet/>
      <dgm:spPr/>
      <dgm:t>
        <a:bodyPr/>
        <a:lstStyle/>
        <a:p>
          <a:r>
            <a:rPr lang="en-US"/>
            <a:t>Ask to see their Impact Assessment on any policy in place (they probably won’t have one but they should). </a:t>
          </a:r>
          <a:endParaRPr lang="en-GB"/>
        </a:p>
      </dgm:t>
    </dgm:pt>
    <dgm:pt modelId="{F0960A04-EC4A-AD4E-9953-8274B7764C00}" type="parTrans" cxnId="{8AEEDBF3-367B-024B-A4EB-5C0E9FF2B452}">
      <dgm:prSet/>
      <dgm:spPr/>
      <dgm:t>
        <a:bodyPr/>
        <a:lstStyle/>
        <a:p>
          <a:endParaRPr lang="en-GB"/>
        </a:p>
      </dgm:t>
    </dgm:pt>
    <dgm:pt modelId="{0CC5B65A-DD36-7742-811C-E6444D61020B}" type="sibTrans" cxnId="{8AEEDBF3-367B-024B-A4EB-5C0E9FF2B452}">
      <dgm:prSet/>
      <dgm:spPr/>
      <dgm:t>
        <a:bodyPr/>
        <a:lstStyle/>
        <a:p>
          <a:endParaRPr lang="en-GB"/>
        </a:p>
      </dgm:t>
    </dgm:pt>
    <dgm:pt modelId="{D89BBE66-C9AC-BB47-A8EB-664EE2DF2DF7}">
      <dgm:prSet/>
      <dgm:spPr/>
      <dgm:t>
        <a:bodyPr/>
        <a:lstStyle/>
        <a:p>
          <a:r>
            <a:rPr lang="en-US" dirty="0"/>
            <a:t>Share the CRIA (written by Helen Saxby, available on Transgender Trend website) on the </a:t>
          </a:r>
          <a:r>
            <a:rPr lang="en-US" dirty="0" err="1"/>
            <a:t>Allsorts</a:t>
          </a:r>
          <a:r>
            <a:rPr lang="en-US" dirty="0"/>
            <a:t> guidance (even if its not by </a:t>
          </a:r>
          <a:r>
            <a:rPr lang="en-US" dirty="0" err="1"/>
            <a:t>Allsorts</a:t>
          </a:r>
          <a:r>
            <a:rPr lang="en-US" dirty="0"/>
            <a:t> it will have similar points)</a:t>
          </a:r>
          <a:endParaRPr lang="en-GB" dirty="0"/>
        </a:p>
      </dgm:t>
    </dgm:pt>
    <dgm:pt modelId="{F51FED53-674D-974E-A3D9-6C81F7E8BC33}" type="parTrans" cxnId="{33417A1E-61FB-B24A-93AB-A665F7FEE866}">
      <dgm:prSet/>
      <dgm:spPr/>
      <dgm:t>
        <a:bodyPr/>
        <a:lstStyle/>
        <a:p>
          <a:endParaRPr lang="en-GB"/>
        </a:p>
      </dgm:t>
    </dgm:pt>
    <dgm:pt modelId="{9A0A9B9A-BB38-D24C-BF27-D04ED03B1FAC}" type="sibTrans" cxnId="{33417A1E-61FB-B24A-93AB-A665F7FEE866}">
      <dgm:prSet/>
      <dgm:spPr/>
      <dgm:t>
        <a:bodyPr/>
        <a:lstStyle/>
        <a:p>
          <a:endParaRPr lang="en-GB"/>
        </a:p>
      </dgm:t>
    </dgm:pt>
    <dgm:pt modelId="{E8BEA17A-7460-784E-A1CB-6F36EEBF03C8}">
      <dgm:prSet/>
      <dgm:spPr/>
      <dgm:t>
        <a:bodyPr/>
        <a:lstStyle/>
        <a:p>
          <a:r>
            <a:rPr lang="en-US"/>
            <a:t>Ask for a meeting – print off the red flags document and take it with you.</a:t>
          </a:r>
          <a:endParaRPr lang="en-GB"/>
        </a:p>
      </dgm:t>
    </dgm:pt>
    <dgm:pt modelId="{52964FCE-136F-2540-940D-61DF14AB493B}" type="parTrans" cxnId="{341FEE08-6B49-0745-A2D2-96B66EED4FBC}">
      <dgm:prSet/>
      <dgm:spPr/>
      <dgm:t>
        <a:bodyPr/>
        <a:lstStyle/>
        <a:p>
          <a:endParaRPr lang="en-GB"/>
        </a:p>
      </dgm:t>
    </dgm:pt>
    <dgm:pt modelId="{788890AB-84A8-2C4B-8831-C36DE07935E1}" type="sibTrans" cxnId="{341FEE08-6B49-0745-A2D2-96B66EED4FBC}">
      <dgm:prSet/>
      <dgm:spPr/>
      <dgm:t>
        <a:bodyPr/>
        <a:lstStyle/>
        <a:p>
          <a:endParaRPr lang="en-GB"/>
        </a:p>
      </dgm:t>
    </dgm:pt>
    <dgm:pt modelId="{35C6D338-AD9D-BB42-9D9B-33B743420B47}" type="pres">
      <dgm:prSet presAssocID="{E86B013C-38A2-3140-AA41-9E78E535AD09}" presName="Name0" presStyleCnt="0">
        <dgm:presLayoutVars>
          <dgm:chMax val="7"/>
          <dgm:chPref val="7"/>
          <dgm:dir/>
        </dgm:presLayoutVars>
      </dgm:prSet>
      <dgm:spPr/>
    </dgm:pt>
    <dgm:pt modelId="{C829E129-AD57-1D4C-9013-23FF280EBE3E}" type="pres">
      <dgm:prSet presAssocID="{E86B013C-38A2-3140-AA41-9E78E535AD09}" presName="Name1" presStyleCnt="0"/>
      <dgm:spPr/>
    </dgm:pt>
    <dgm:pt modelId="{C84659E7-62C2-CF42-95DB-73CBFEF9EDAF}" type="pres">
      <dgm:prSet presAssocID="{E86B013C-38A2-3140-AA41-9E78E535AD09}" presName="cycle" presStyleCnt="0"/>
      <dgm:spPr/>
    </dgm:pt>
    <dgm:pt modelId="{D9B4AB3F-ADBB-9842-A4AA-0294ECBA31AC}" type="pres">
      <dgm:prSet presAssocID="{E86B013C-38A2-3140-AA41-9E78E535AD09}" presName="srcNode" presStyleLbl="node1" presStyleIdx="0" presStyleCnt="5"/>
      <dgm:spPr/>
    </dgm:pt>
    <dgm:pt modelId="{3A583DCF-CC5B-2F44-BDD6-BCDA9917A49F}" type="pres">
      <dgm:prSet presAssocID="{E86B013C-38A2-3140-AA41-9E78E535AD09}" presName="conn" presStyleLbl="parChTrans1D2" presStyleIdx="0" presStyleCnt="1"/>
      <dgm:spPr/>
    </dgm:pt>
    <dgm:pt modelId="{912A6AA5-63A8-7D4A-9574-385FEE5FFB73}" type="pres">
      <dgm:prSet presAssocID="{E86B013C-38A2-3140-AA41-9E78E535AD09}" presName="extraNode" presStyleLbl="node1" presStyleIdx="0" presStyleCnt="5"/>
      <dgm:spPr/>
    </dgm:pt>
    <dgm:pt modelId="{888F19A5-EA80-4C4C-A412-1A0960ACF58B}" type="pres">
      <dgm:prSet presAssocID="{E86B013C-38A2-3140-AA41-9E78E535AD09}" presName="dstNode" presStyleLbl="node1" presStyleIdx="0" presStyleCnt="5"/>
      <dgm:spPr/>
    </dgm:pt>
    <dgm:pt modelId="{18060BE5-E346-B442-B41E-1A4B3427CF04}" type="pres">
      <dgm:prSet presAssocID="{A0F4FF37-0BB3-2244-AAD1-A232F28ADB3B}" presName="text_1" presStyleLbl="node1" presStyleIdx="0" presStyleCnt="5">
        <dgm:presLayoutVars>
          <dgm:bulletEnabled val="1"/>
        </dgm:presLayoutVars>
      </dgm:prSet>
      <dgm:spPr/>
    </dgm:pt>
    <dgm:pt modelId="{FF007703-6E66-F446-9D7F-E58AB78473F4}" type="pres">
      <dgm:prSet presAssocID="{A0F4FF37-0BB3-2244-AAD1-A232F28ADB3B}" presName="accent_1" presStyleCnt="0"/>
      <dgm:spPr/>
    </dgm:pt>
    <dgm:pt modelId="{2163EE9A-00FB-B843-8991-2F1BB2C3927D}" type="pres">
      <dgm:prSet presAssocID="{A0F4FF37-0BB3-2244-AAD1-A232F28ADB3B}" presName="accentRepeatNode" presStyleLbl="solidFgAcc1" presStyleIdx="0" presStyleCnt="5"/>
      <dgm:spPr/>
    </dgm:pt>
    <dgm:pt modelId="{BFAC8A31-1ADA-A242-A11C-FF28048226C6}" type="pres">
      <dgm:prSet presAssocID="{C9EA04F7-BB93-944A-BF19-5D3044234236}" presName="text_2" presStyleLbl="node1" presStyleIdx="1" presStyleCnt="5">
        <dgm:presLayoutVars>
          <dgm:bulletEnabled val="1"/>
        </dgm:presLayoutVars>
      </dgm:prSet>
      <dgm:spPr/>
    </dgm:pt>
    <dgm:pt modelId="{48AFFA28-8220-1B45-AAC4-AE1BAE050CA8}" type="pres">
      <dgm:prSet presAssocID="{C9EA04F7-BB93-944A-BF19-5D3044234236}" presName="accent_2" presStyleCnt="0"/>
      <dgm:spPr/>
    </dgm:pt>
    <dgm:pt modelId="{256C7C38-F331-104D-B4D6-B94E1F53F0A5}" type="pres">
      <dgm:prSet presAssocID="{C9EA04F7-BB93-944A-BF19-5D3044234236}" presName="accentRepeatNode" presStyleLbl="solidFgAcc1" presStyleIdx="1" presStyleCnt="5"/>
      <dgm:spPr/>
    </dgm:pt>
    <dgm:pt modelId="{EE25D705-7925-3641-97C6-A02BA03CBA12}" type="pres">
      <dgm:prSet presAssocID="{A2065CF5-E9FC-7A48-9A73-A66700831B82}" presName="text_3" presStyleLbl="node1" presStyleIdx="2" presStyleCnt="5">
        <dgm:presLayoutVars>
          <dgm:bulletEnabled val="1"/>
        </dgm:presLayoutVars>
      </dgm:prSet>
      <dgm:spPr/>
    </dgm:pt>
    <dgm:pt modelId="{40304EDB-650B-6143-8E32-EC41E8D62BF3}" type="pres">
      <dgm:prSet presAssocID="{A2065CF5-E9FC-7A48-9A73-A66700831B82}" presName="accent_3" presStyleCnt="0"/>
      <dgm:spPr/>
    </dgm:pt>
    <dgm:pt modelId="{5914367F-DFEA-474A-AD54-A6408418E961}" type="pres">
      <dgm:prSet presAssocID="{A2065CF5-E9FC-7A48-9A73-A66700831B82}" presName="accentRepeatNode" presStyleLbl="solidFgAcc1" presStyleIdx="2" presStyleCnt="5"/>
      <dgm:spPr/>
    </dgm:pt>
    <dgm:pt modelId="{CAC24CD7-6BA4-F54E-9D0A-86CA72FFBD66}" type="pres">
      <dgm:prSet presAssocID="{D89BBE66-C9AC-BB47-A8EB-664EE2DF2DF7}" presName="text_4" presStyleLbl="node1" presStyleIdx="3" presStyleCnt="5">
        <dgm:presLayoutVars>
          <dgm:bulletEnabled val="1"/>
        </dgm:presLayoutVars>
      </dgm:prSet>
      <dgm:spPr/>
    </dgm:pt>
    <dgm:pt modelId="{69D5A537-B447-1343-92CF-546FD09F1B3C}" type="pres">
      <dgm:prSet presAssocID="{D89BBE66-C9AC-BB47-A8EB-664EE2DF2DF7}" presName="accent_4" presStyleCnt="0"/>
      <dgm:spPr/>
    </dgm:pt>
    <dgm:pt modelId="{0D46EB61-E9CB-D446-B554-855AB4115C2F}" type="pres">
      <dgm:prSet presAssocID="{D89BBE66-C9AC-BB47-A8EB-664EE2DF2DF7}" presName="accentRepeatNode" presStyleLbl="solidFgAcc1" presStyleIdx="3" presStyleCnt="5"/>
      <dgm:spPr/>
    </dgm:pt>
    <dgm:pt modelId="{7A787EC7-D768-764A-B715-99AB090FBED0}" type="pres">
      <dgm:prSet presAssocID="{E8BEA17A-7460-784E-A1CB-6F36EEBF03C8}" presName="text_5" presStyleLbl="node1" presStyleIdx="4" presStyleCnt="5">
        <dgm:presLayoutVars>
          <dgm:bulletEnabled val="1"/>
        </dgm:presLayoutVars>
      </dgm:prSet>
      <dgm:spPr/>
    </dgm:pt>
    <dgm:pt modelId="{5F703B43-3600-C843-B520-1BEA090DFC4D}" type="pres">
      <dgm:prSet presAssocID="{E8BEA17A-7460-784E-A1CB-6F36EEBF03C8}" presName="accent_5" presStyleCnt="0"/>
      <dgm:spPr/>
    </dgm:pt>
    <dgm:pt modelId="{CBC42D6E-D3E8-9445-8E4D-4FD692A6B142}" type="pres">
      <dgm:prSet presAssocID="{E8BEA17A-7460-784E-A1CB-6F36EEBF03C8}" presName="accentRepeatNode" presStyleLbl="solidFgAcc1" presStyleIdx="4" presStyleCnt="5"/>
      <dgm:spPr/>
    </dgm:pt>
  </dgm:ptLst>
  <dgm:cxnLst>
    <dgm:cxn modelId="{341FEE08-6B49-0745-A2D2-96B66EED4FBC}" srcId="{E86B013C-38A2-3140-AA41-9E78E535AD09}" destId="{E8BEA17A-7460-784E-A1CB-6F36EEBF03C8}" srcOrd="4" destOrd="0" parTransId="{52964FCE-136F-2540-940D-61DF14AB493B}" sibTransId="{788890AB-84A8-2C4B-8831-C36DE07935E1}"/>
    <dgm:cxn modelId="{A94BF110-3117-3740-984B-CEC2E8A2EC53}" type="presOf" srcId="{E8BEA17A-7460-784E-A1CB-6F36EEBF03C8}" destId="{7A787EC7-D768-764A-B715-99AB090FBED0}" srcOrd="0" destOrd="0" presId="urn:microsoft.com/office/officeart/2008/layout/VerticalCurvedList"/>
    <dgm:cxn modelId="{963BEC14-55FB-9745-8D28-BE76FD4DF4D5}" srcId="{E86B013C-38A2-3140-AA41-9E78E535AD09}" destId="{C9EA04F7-BB93-944A-BF19-5D3044234236}" srcOrd="1" destOrd="0" parTransId="{8D4B8D02-DB33-7C4C-85CD-9FDBD6EB4388}" sibTransId="{D581EB3D-D554-4249-B97D-842A190F665E}"/>
    <dgm:cxn modelId="{33417A1E-61FB-B24A-93AB-A665F7FEE866}" srcId="{E86B013C-38A2-3140-AA41-9E78E535AD09}" destId="{D89BBE66-C9AC-BB47-A8EB-664EE2DF2DF7}" srcOrd="3" destOrd="0" parTransId="{F51FED53-674D-974E-A3D9-6C81F7E8BC33}" sibTransId="{9A0A9B9A-BB38-D24C-BF27-D04ED03B1FAC}"/>
    <dgm:cxn modelId="{916A6846-2351-3C46-AF79-B54BBA0DB171}" srcId="{E86B013C-38A2-3140-AA41-9E78E535AD09}" destId="{A0F4FF37-0BB3-2244-AAD1-A232F28ADB3B}" srcOrd="0" destOrd="0" parTransId="{B3A6C9AC-F3B7-424A-9E79-CCFB518D1857}" sibTransId="{6DB2FCE9-21D9-6241-8D35-D3C6D667E89C}"/>
    <dgm:cxn modelId="{96CC2D61-EDA4-364E-8192-0AAC8C737947}" type="presOf" srcId="{D89BBE66-C9AC-BB47-A8EB-664EE2DF2DF7}" destId="{CAC24CD7-6BA4-F54E-9D0A-86CA72FFBD66}" srcOrd="0" destOrd="0" presId="urn:microsoft.com/office/officeart/2008/layout/VerticalCurvedList"/>
    <dgm:cxn modelId="{E13F3D8A-B4D4-7940-909F-CA5AB01AFDF9}" type="presOf" srcId="{A2065CF5-E9FC-7A48-9A73-A66700831B82}" destId="{EE25D705-7925-3641-97C6-A02BA03CBA12}" srcOrd="0" destOrd="0" presId="urn:microsoft.com/office/officeart/2008/layout/VerticalCurvedList"/>
    <dgm:cxn modelId="{5A8BF990-6241-D540-A9AC-FE41BA4EF315}" type="presOf" srcId="{C9EA04F7-BB93-944A-BF19-5D3044234236}" destId="{BFAC8A31-1ADA-A242-A11C-FF28048226C6}" srcOrd="0" destOrd="0" presId="urn:microsoft.com/office/officeart/2008/layout/VerticalCurvedList"/>
    <dgm:cxn modelId="{C8D25C92-0DC2-2B41-99F5-2DCBD932D6C8}" type="presOf" srcId="{E86B013C-38A2-3140-AA41-9E78E535AD09}" destId="{35C6D338-AD9D-BB42-9D9B-33B743420B47}" srcOrd="0" destOrd="0" presId="urn:microsoft.com/office/officeart/2008/layout/VerticalCurvedList"/>
    <dgm:cxn modelId="{CD2DBAEE-B151-7347-91A5-BAFDE0B3A827}" type="presOf" srcId="{6DB2FCE9-21D9-6241-8D35-D3C6D667E89C}" destId="{3A583DCF-CC5B-2F44-BDD6-BCDA9917A49F}" srcOrd="0" destOrd="0" presId="urn:microsoft.com/office/officeart/2008/layout/VerticalCurvedList"/>
    <dgm:cxn modelId="{8AEEDBF3-367B-024B-A4EB-5C0E9FF2B452}" srcId="{E86B013C-38A2-3140-AA41-9E78E535AD09}" destId="{A2065CF5-E9FC-7A48-9A73-A66700831B82}" srcOrd="2" destOrd="0" parTransId="{F0960A04-EC4A-AD4E-9953-8274B7764C00}" sibTransId="{0CC5B65A-DD36-7742-811C-E6444D61020B}"/>
    <dgm:cxn modelId="{2D0185F5-C83E-6048-9FDA-FC49C8B5E86F}" type="presOf" srcId="{A0F4FF37-0BB3-2244-AAD1-A232F28ADB3B}" destId="{18060BE5-E346-B442-B41E-1A4B3427CF04}" srcOrd="0" destOrd="0" presId="urn:microsoft.com/office/officeart/2008/layout/VerticalCurvedList"/>
    <dgm:cxn modelId="{26341CA7-009D-B549-BF7B-F82536BCC342}" type="presParOf" srcId="{35C6D338-AD9D-BB42-9D9B-33B743420B47}" destId="{C829E129-AD57-1D4C-9013-23FF280EBE3E}" srcOrd="0" destOrd="0" presId="urn:microsoft.com/office/officeart/2008/layout/VerticalCurvedList"/>
    <dgm:cxn modelId="{366A7BD7-FB63-DE4A-A4C3-9A724977F0A9}" type="presParOf" srcId="{C829E129-AD57-1D4C-9013-23FF280EBE3E}" destId="{C84659E7-62C2-CF42-95DB-73CBFEF9EDAF}" srcOrd="0" destOrd="0" presId="urn:microsoft.com/office/officeart/2008/layout/VerticalCurvedList"/>
    <dgm:cxn modelId="{1D99CD1B-8922-A744-822B-DCAC171EF8C5}" type="presParOf" srcId="{C84659E7-62C2-CF42-95DB-73CBFEF9EDAF}" destId="{D9B4AB3F-ADBB-9842-A4AA-0294ECBA31AC}" srcOrd="0" destOrd="0" presId="urn:microsoft.com/office/officeart/2008/layout/VerticalCurvedList"/>
    <dgm:cxn modelId="{C437687F-6F5D-694E-88DE-6E1CE23FAB34}" type="presParOf" srcId="{C84659E7-62C2-CF42-95DB-73CBFEF9EDAF}" destId="{3A583DCF-CC5B-2F44-BDD6-BCDA9917A49F}" srcOrd="1" destOrd="0" presId="urn:microsoft.com/office/officeart/2008/layout/VerticalCurvedList"/>
    <dgm:cxn modelId="{22BAF0CC-B1A2-294E-B3F6-167C285B03CB}" type="presParOf" srcId="{C84659E7-62C2-CF42-95DB-73CBFEF9EDAF}" destId="{912A6AA5-63A8-7D4A-9574-385FEE5FFB73}" srcOrd="2" destOrd="0" presId="urn:microsoft.com/office/officeart/2008/layout/VerticalCurvedList"/>
    <dgm:cxn modelId="{6677E1C6-94D8-D045-A8DD-CFB3E825A7D6}" type="presParOf" srcId="{C84659E7-62C2-CF42-95DB-73CBFEF9EDAF}" destId="{888F19A5-EA80-4C4C-A412-1A0960ACF58B}" srcOrd="3" destOrd="0" presId="urn:microsoft.com/office/officeart/2008/layout/VerticalCurvedList"/>
    <dgm:cxn modelId="{611887A4-E075-084F-A141-4AC8F05D224E}" type="presParOf" srcId="{C829E129-AD57-1D4C-9013-23FF280EBE3E}" destId="{18060BE5-E346-B442-B41E-1A4B3427CF04}" srcOrd="1" destOrd="0" presId="urn:microsoft.com/office/officeart/2008/layout/VerticalCurvedList"/>
    <dgm:cxn modelId="{F59B582F-3C33-A044-A52F-384908F66564}" type="presParOf" srcId="{C829E129-AD57-1D4C-9013-23FF280EBE3E}" destId="{FF007703-6E66-F446-9D7F-E58AB78473F4}" srcOrd="2" destOrd="0" presId="urn:microsoft.com/office/officeart/2008/layout/VerticalCurvedList"/>
    <dgm:cxn modelId="{97C40B68-AABA-3D4A-9B97-4A0F341E4643}" type="presParOf" srcId="{FF007703-6E66-F446-9D7F-E58AB78473F4}" destId="{2163EE9A-00FB-B843-8991-2F1BB2C3927D}" srcOrd="0" destOrd="0" presId="urn:microsoft.com/office/officeart/2008/layout/VerticalCurvedList"/>
    <dgm:cxn modelId="{7B994F13-A992-EB4B-9BE5-B610A679864F}" type="presParOf" srcId="{C829E129-AD57-1D4C-9013-23FF280EBE3E}" destId="{BFAC8A31-1ADA-A242-A11C-FF28048226C6}" srcOrd="3" destOrd="0" presId="urn:microsoft.com/office/officeart/2008/layout/VerticalCurvedList"/>
    <dgm:cxn modelId="{0E33FB36-496B-7D4B-8D8A-DD6F2037614D}" type="presParOf" srcId="{C829E129-AD57-1D4C-9013-23FF280EBE3E}" destId="{48AFFA28-8220-1B45-AAC4-AE1BAE050CA8}" srcOrd="4" destOrd="0" presId="urn:microsoft.com/office/officeart/2008/layout/VerticalCurvedList"/>
    <dgm:cxn modelId="{E01A43F9-AE9E-944E-BCDA-1915873202C2}" type="presParOf" srcId="{48AFFA28-8220-1B45-AAC4-AE1BAE050CA8}" destId="{256C7C38-F331-104D-B4D6-B94E1F53F0A5}" srcOrd="0" destOrd="0" presId="urn:microsoft.com/office/officeart/2008/layout/VerticalCurvedList"/>
    <dgm:cxn modelId="{1EFC1F69-8A1C-4E4A-9B5A-F76367CFD4FA}" type="presParOf" srcId="{C829E129-AD57-1D4C-9013-23FF280EBE3E}" destId="{EE25D705-7925-3641-97C6-A02BA03CBA12}" srcOrd="5" destOrd="0" presId="urn:microsoft.com/office/officeart/2008/layout/VerticalCurvedList"/>
    <dgm:cxn modelId="{A4F20898-AAA0-C44E-AF9F-4702EB351F98}" type="presParOf" srcId="{C829E129-AD57-1D4C-9013-23FF280EBE3E}" destId="{40304EDB-650B-6143-8E32-EC41E8D62BF3}" srcOrd="6" destOrd="0" presId="urn:microsoft.com/office/officeart/2008/layout/VerticalCurvedList"/>
    <dgm:cxn modelId="{C9C77AEE-66E9-6C4C-8D1F-304438EA10E1}" type="presParOf" srcId="{40304EDB-650B-6143-8E32-EC41E8D62BF3}" destId="{5914367F-DFEA-474A-AD54-A6408418E961}" srcOrd="0" destOrd="0" presId="urn:microsoft.com/office/officeart/2008/layout/VerticalCurvedList"/>
    <dgm:cxn modelId="{0CD98129-10CA-574D-A0F0-1966F6A9B84A}" type="presParOf" srcId="{C829E129-AD57-1D4C-9013-23FF280EBE3E}" destId="{CAC24CD7-6BA4-F54E-9D0A-86CA72FFBD66}" srcOrd="7" destOrd="0" presId="urn:microsoft.com/office/officeart/2008/layout/VerticalCurvedList"/>
    <dgm:cxn modelId="{088C872E-FAB8-C44F-AA1E-61529BE31BE9}" type="presParOf" srcId="{C829E129-AD57-1D4C-9013-23FF280EBE3E}" destId="{69D5A537-B447-1343-92CF-546FD09F1B3C}" srcOrd="8" destOrd="0" presId="urn:microsoft.com/office/officeart/2008/layout/VerticalCurvedList"/>
    <dgm:cxn modelId="{2A40D0D1-8BD0-4340-9FCA-DE98C6300DAE}" type="presParOf" srcId="{69D5A537-B447-1343-92CF-546FD09F1B3C}" destId="{0D46EB61-E9CB-D446-B554-855AB4115C2F}" srcOrd="0" destOrd="0" presId="urn:microsoft.com/office/officeart/2008/layout/VerticalCurvedList"/>
    <dgm:cxn modelId="{CE177654-2548-804B-8FCF-E2131E6B0E98}" type="presParOf" srcId="{C829E129-AD57-1D4C-9013-23FF280EBE3E}" destId="{7A787EC7-D768-764A-B715-99AB090FBED0}" srcOrd="9" destOrd="0" presId="urn:microsoft.com/office/officeart/2008/layout/VerticalCurvedList"/>
    <dgm:cxn modelId="{73B0F749-4989-934F-8B31-985A6C8BF024}" type="presParOf" srcId="{C829E129-AD57-1D4C-9013-23FF280EBE3E}" destId="{5F703B43-3600-C843-B520-1BEA090DFC4D}" srcOrd="10" destOrd="0" presId="urn:microsoft.com/office/officeart/2008/layout/VerticalCurvedList"/>
    <dgm:cxn modelId="{DB454624-7761-B24F-A599-5A272FF47948}" type="presParOf" srcId="{5F703B43-3600-C843-B520-1BEA090DFC4D}" destId="{CBC42D6E-D3E8-9445-8E4D-4FD692A6B14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089A41-0517-084C-A350-A395029D8E43}" type="doc">
      <dgm:prSet loTypeId="urn:microsoft.com/office/officeart/2008/layout/VerticalCurvedList" loCatId="picture" qsTypeId="urn:microsoft.com/office/officeart/2005/8/quickstyle/simple1" qsCatId="simple" csTypeId="urn:microsoft.com/office/officeart/2005/8/colors/accent5_2" csCatId="accent5" phldr="1"/>
      <dgm:spPr/>
      <dgm:t>
        <a:bodyPr/>
        <a:lstStyle/>
        <a:p>
          <a:endParaRPr lang="en-GB"/>
        </a:p>
      </dgm:t>
    </dgm:pt>
    <dgm:pt modelId="{41CF1375-C7D0-3B46-9F4E-2B47018C17B4}">
      <dgm:prSet/>
      <dgm:spPr/>
      <dgm:t>
        <a:bodyPr/>
        <a:lstStyle/>
        <a:p>
          <a:r>
            <a:rPr lang="en-US" dirty="0"/>
            <a:t>For increased impact take a fellow parent (form a RL group or join ours online)</a:t>
          </a:r>
          <a:endParaRPr lang="en-GB" dirty="0"/>
        </a:p>
      </dgm:t>
    </dgm:pt>
    <dgm:pt modelId="{00C764D4-17C5-724F-9CC4-F8B2C3F3FF08}" type="parTrans" cxnId="{2638BCAB-0716-A545-9850-0690A4035EC0}">
      <dgm:prSet/>
      <dgm:spPr/>
      <dgm:t>
        <a:bodyPr/>
        <a:lstStyle/>
        <a:p>
          <a:endParaRPr lang="en-GB"/>
        </a:p>
      </dgm:t>
    </dgm:pt>
    <dgm:pt modelId="{50406FD8-1F3A-9E4D-BB91-75ADEFAEF045}" type="sibTrans" cxnId="{2638BCAB-0716-A545-9850-0690A4035EC0}">
      <dgm:prSet/>
      <dgm:spPr/>
      <dgm:t>
        <a:bodyPr/>
        <a:lstStyle/>
        <a:p>
          <a:endParaRPr lang="en-GB"/>
        </a:p>
      </dgm:t>
    </dgm:pt>
    <dgm:pt modelId="{B802B78A-41CB-2247-B2F1-01439CAB492B}">
      <dgm:prSet/>
      <dgm:spPr/>
      <dgm:t>
        <a:bodyPr/>
        <a:lstStyle/>
        <a:p>
          <a:r>
            <a:rPr lang="en-US"/>
            <a:t>Have alternative resources such as the Transgender Trend materials</a:t>
          </a:r>
          <a:endParaRPr lang="en-GB"/>
        </a:p>
      </dgm:t>
    </dgm:pt>
    <dgm:pt modelId="{21EDA597-A9B3-204E-BDE6-802DEE83E9E1}" type="parTrans" cxnId="{3C18F4AA-5640-AF40-82DC-6F64CA0E4C7A}">
      <dgm:prSet/>
      <dgm:spPr/>
      <dgm:t>
        <a:bodyPr/>
        <a:lstStyle/>
        <a:p>
          <a:endParaRPr lang="en-GB"/>
        </a:p>
      </dgm:t>
    </dgm:pt>
    <dgm:pt modelId="{5FEBBE00-D49F-2F45-8E1E-95071B7885ED}" type="sibTrans" cxnId="{3C18F4AA-5640-AF40-82DC-6F64CA0E4C7A}">
      <dgm:prSet/>
      <dgm:spPr/>
      <dgm:t>
        <a:bodyPr/>
        <a:lstStyle/>
        <a:p>
          <a:endParaRPr lang="en-GB"/>
        </a:p>
      </dgm:t>
    </dgm:pt>
    <dgm:pt modelId="{3BF8557D-0ECF-974E-8BAB-A7AC346E218F}">
      <dgm:prSet/>
      <dgm:spPr/>
      <dgm:t>
        <a:bodyPr/>
        <a:lstStyle/>
        <a:p>
          <a:r>
            <a:rPr lang="en-US"/>
            <a:t>Point out their legal obligations</a:t>
          </a:r>
          <a:endParaRPr lang="en-GB"/>
        </a:p>
      </dgm:t>
    </dgm:pt>
    <dgm:pt modelId="{94E8954C-2F03-C844-AB20-464B360085C7}" type="parTrans" cxnId="{39F7C0B7-B0BA-8E49-96A6-F1F600C60E9D}">
      <dgm:prSet/>
      <dgm:spPr/>
      <dgm:t>
        <a:bodyPr/>
        <a:lstStyle/>
        <a:p>
          <a:endParaRPr lang="en-GB"/>
        </a:p>
      </dgm:t>
    </dgm:pt>
    <dgm:pt modelId="{616EDA3F-0B54-8643-8758-85106A03FD28}" type="sibTrans" cxnId="{39F7C0B7-B0BA-8E49-96A6-F1F600C60E9D}">
      <dgm:prSet/>
      <dgm:spPr/>
      <dgm:t>
        <a:bodyPr/>
        <a:lstStyle/>
        <a:p>
          <a:endParaRPr lang="en-GB"/>
        </a:p>
      </dgm:t>
    </dgm:pt>
    <dgm:pt modelId="{2CFFBEAB-6537-494E-B2FD-C8D7132140CB}">
      <dgm:prSet/>
      <dgm:spPr/>
      <dgm:t>
        <a:bodyPr/>
        <a:lstStyle/>
        <a:p>
          <a:r>
            <a:rPr lang="en-US"/>
            <a:t>Ask for a reasoned response to your objections</a:t>
          </a:r>
          <a:endParaRPr lang="en-GB"/>
        </a:p>
      </dgm:t>
    </dgm:pt>
    <dgm:pt modelId="{D474E3F8-7DD2-A341-9534-6E2624C1C43E}" type="parTrans" cxnId="{A96CCE01-6372-9F47-A8FE-4455CCEA4E24}">
      <dgm:prSet/>
      <dgm:spPr/>
      <dgm:t>
        <a:bodyPr/>
        <a:lstStyle/>
        <a:p>
          <a:endParaRPr lang="en-GB"/>
        </a:p>
      </dgm:t>
    </dgm:pt>
    <dgm:pt modelId="{65A4E411-5EB2-B645-87FA-1BFAF515FD7C}" type="sibTrans" cxnId="{A96CCE01-6372-9F47-A8FE-4455CCEA4E24}">
      <dgm:prSet/>
      <dgm:spPr/>
      <dgm:t>
        <a:bodyPr/>
        <a:lstStyle/>
        <a:p>
          <a:endParaRPr lang="en-GB"/>
        </a:p>
      </dgm:t>
    </dgm:pt>
    <dgm:pt modelId="{AD0066F4-E258-9741-89E1-68E43F30D226}">
      <dgm:prSet/>
      <dgm:spPr/>
      <dgm:t>
        <a:bodyPr/>
        <a:lstStyle/>
        <a:p>
          <a:r>
            <a:rPr lang="en-US"/>
            <a:t>Pursue a formal complaint if you do not get satisfactory answers</a:t>
          </a:r>
          <a:endParaRPr lang="en-GB"/>
        </a:p>
      </dgm:t>
    </dgm:pt>
    <dgm:pt modelId="{E957052F-3C7D-8E42-99AD-CA7BB611643E}" type="parTrans" cxnId="{E58FD423-F7BB-7A48-8AAA-0A5232A7732C}">
      <dgm:prSet/>
      <dgm:spPr/>
      <dgm:t>
        <a:bodyPr/>
        <a:lstStyle/>
        <a:p>
          <a:endParaRPr lang="en-GB"/>
        </a:p>
      </dgm:t>
    </dgm:pt>
    <dgm:pt modelId="{85A2D298-FB2B-0144-85F4-2B5A12EE4596}" type="sibTrans" cxnId="{E58FD423-F7BB-7A48-8AAA-0A5232A7732C}">
      <dgm:prSet/>
      <dgm:spPr/>
      <dgm:t>
        <a:bodyPr/>
        <a:lstStyle/>
        <a:p>
          <a:endParaRPr lang="en-GB"/>
        </a:p>
      </dgm:t>
    </dgm:pt>
    <dgm:pt modelId="{D1CFB23A-F19C-E14E-BCEC-E67002969D0E}">
      <dgm:prSet/>
      <dgm:spPr/>
      <dgm:t>
        <a:bodyPr/>
        <a:lstStyle/>
        <a:p>
          <a:r>
            <a:rPr lang="en-US"/>
            <a:t>Don’t give up. This is a marathon not a sprint. </a:t>
          </a:r>
          <a:endParaRPr lang="en-GB"/>
        </a:p>
      </dgm:t>
    </dgm:pt>
    <dgm:pt modelId="{4DB34D7B-AED3-9845-B3AB-B5EEBBD8904D}" type="parTrans" cxnId="{7EB445EA-4700-984D-BA94-46554A8DB4CE}">
      <dgm:prSet/>
      <dgm:spPr/>
      <dgm:t>
        <a:bodyPr/>
        <a:lstStyle/>
        <a:p>
          <a:endParaRPr lang="en-GB"/>
        </a:p>
      </dgm:t>
    </dgm:pt>
    <dgm:pt modelId="{B2FB9746-D8BC-1143-AB29-A183CFAA6C23}" type="sibTrans" cxnId="{7EB445EA-4700-984D-BA94-46554A8DB4CE}">
      <dgm:prSet/>
      <dgm:spPr/>
      <dgm:t>
        <a:bodyPr/>
        <a:lstStyle/>
        <a:p>
          <a:endParaRPr lang="en-GB"/>
        </a:p>
      </dgm:t>
    </dgm:pt>
    <dgm:pt modelId="{0EEC1208-F69E-754C-B1EB-10D33DC2C541}" type="pres">
      <dgm:prSet presAssocID="{14089A41-0517-084C-A350-A395029D8E43}" presName="Name0" presStyleCnt="0">
        <dgm:presLayoutVars>
          <dgm:chMax val="7"/>
          <dgm:chPref val="7"/>
          <dgm:dir/>
        </dgm:presLayoutVars>
      </dgm:prSet>
      <dgm:spPr/>
    </dgm:pt>
    <dgm:pt modelId="{C838458C-DB6A-614F-93AB-4E42AACAFC90}" type="pres">
      <dgm:prSet presAssocID="{14089A41-0517-084C-A350-A395029D8E43}" presName="Name1" presStyleCnt="0"/>
      <dgm:spPr/>
    </dgm:pt>
    <dgm:pt modelId="{34E47FFD-8C61-2D45-83DA-8AC6132E0724}" type="pres">
      <dgm:prSet presAssocID="{14089A41-0517-084C-A350-A395029D8E43}" presName="cycle" presStyleCnt="0"/>
      <dgm:spPr/>
    </dgm:pt>
    <dgm:pt modelId="{D9808964-9578-C54B-B979-45E0C23BC18B}" type="pres">
      <dgm:prSet presAssocID="{14089A41-0517-084C-A350-A395029D8E43}" presName="srcNode" presStyleLbl="node1" presStyleIdx="0" presStyleCnt="6"/>
      <dgm:spPr/>
    </dgm:pt>
    <dgm:pt modelId="{2279D2AD-75A6-E64B-A097-3BBEC2C7EB80}" type="pres">
      <dgm:prSet presAssocID="{14089A41-0517-084C-A350-A395029D8E43}" presName="conn" presStyleLbl="parChTrans1D2" presStyleIdx="0" presStyleCnt="1"/>
      <dgm:spPr/>
    </dgm:pt>
    <dgm:pt modelId="{4A77E13D-C24F-7C4C-904E-F7BDE6403096}" type="pres">
      <dgm:prSet presAssocID="{14089A41-0517-084C-A350-A395029D8E43}" presName="extraNode" presStyleLbl="node1" presStyleIdx="0" presStyleCnt="6"/>
      <dgm:spPr/>
    </dgm:pt>
    <dgm:pt modelId="{D0360B9B-576D-8A4D-817E-C9F75BBE57D2}" type="pres">
      <dgm:prSet presAssocID="{14089A41-0517-084C-A350-A395029D8E43}" presName="dstNode" presStyleLbl="node1" presStyleIdx="0" presStyleCnt="6"/>
      <dgm:spPr/>
    </dgm:pt>
    <dgm:pt modelId="{D6B4ED60-487E-ED49-84C2-2FBB27D06F8B}" type="pres">
      <dgm:prSet presAssocID="{41CF1375-C7D0-3B46-9F4E-2B47018C17B4}" presName="text_1" presStyleLbl="node1" presStyleIdx="0" presStyleCnt="6">
        <dgm:presLayoutVars>
          <dgm:bulletEnabled val="1"/>
        </dgm:presLayoutVars>
      </dgm:prSet>
      <dgm:spPr/>
    </dgm:pt>
    <dgm:pt modelId="{7FB058CE-118F-B34B-98C8-0FF020DD6F9C}" type="pres">
      <dgm:prSet presAssocID="{41CF1375-C7D0-3B46-9F4E-2B47018C17B4}" presName="accent_1" presStyleCnt="0"/>
      <dgm:spPr/>
    </dgm:pt>
    <dgm:pt modelId="{F1C53DFA-CA23-6F49-90A5-B4656A7CBD45}" type="pres">
      <dgm:prSet presAssocID="{41CF1375-C7D0-3B46-9F4E-2B47018C17B4}" presName="accentRepeatNode" presStyleLbl="solidFgAcc1" presStyleIdx="0" presStyleCnt="6"/>
      <dgm:spPr/>
    </dgm:pt>
    <dgm:pt modelId="{BA7BF947-5FB7-984C-9103-3AAA6848B6F1}" type="pres">
      <dgm:prSet presAssocID="{B802B78A-41CB-2247-B2F1-01439CAB492B}" presName="text_2" presStyleLbl="node1" presStyleIdx="1" presStyleCnt="6">
        <dgm:presLayoutVars>
          <dgm:bulletEnabled val="1"/>
        </dgm:presLayoutVars>
      </dgm:prSet>
      <dgm:spPr/>
    </dgm:pt>
    <dgm:pt modelId="{12FDD044-ABB1-014A-838A-DCC76FC2F3AC}" type="pres">
      <dgm:prSet presAssocID="{B802B78A-41CB-2247-B2F1-01439CAB492B}" presName="accent_2" presStyleCnt="0"/>
      <dgm:spPr/>
    </dgm:pt>
    <dgm:pt modelId="{ABB67E06-BF30-5D45-868F-648FF555A1E1}" type="pres">
      <dgm:prSet presAssocID="{B802B78A-41CB-2247-B2F1-01439CAB492B}" presName="accentRepeatNode" presStyleLbl="solidFgAcc1" presStyleIdx="1" presStyleCnt="6"/>
      <dgm:spPr/>
    </dgm:pt>
    <dgm:pt modelId="{D02B12FE-12D3-8142-92C1-50CD8B44968E}" type="pres">
      <dgm:prSet presAssocID="{3BF8557D-0ECF-974E-8BAB-A7AC346E218F}" presName="text_3" presStyleLbl="node1" presStyleIdx="2" presStyleCnt="6">
        <dgm:presLayoutVars>
          <dgm:bulletEnabled val="1"/>
        </dgm:presLayoutVars>
      </dgm:prSet>
      <dgm:spPr/>
    </dgm:pt>
    <dgm:pt modelId="{0D90C257-6E04-FF4B-8964-2202F1E33E53}" type="pres">
      <dgm:prSet presAssocID="{3BF8557D-0ECF-974E-8BAB-A7AC346E218F}" presName="accent_3" presStyleCnt="0"/>
      <dgm:spPr/>
    </dgm:pt>
    <dgm:pt modelId="{C3039915-9284-2643-BC46-3DB2D99AEE83}" type="pres">
      <dgm:prSet presAssocID="{3BF8557D-0ECF-974E-8BAB-A7AC346E218F}" presName="accentRepeatNode" presStyleLbl="solidFgAcc1" presStyleIdx="2" presStyleCnt="6"/>
      <dgm:spPr/>
    </dgm:pt>
    <dgm:pt modelId="{DE31267D-0D4F-714D-BA48-C5DD3DA55385}" type="pres">
      <dgm:prSet presAssocID="{2CFFBEAB-6537-494E-B2FD-C8D7132140CB}" presName="text_4" presStyleLbl="node1" presStyleIdx="3" presStyleCnt="6">
        <dgm:presLayoutVars>
          <dgm:bulletEnabled val="1"/>
        </dgm:presLayoutVars>
      </dgm:prSet>
      <dgm:spPr/>
    </dgm:pt>
    <dgm:pt modelId="{B38B7304-041B-3648-A2F1-17D27A6E1573}" type="pres">
      <dgm:prSet presAssocID="{2CFFBEAB-6537-494E-B2FD-C8D7132140CB}" presName="accent_4" presStyleCnt="0"/>
      <dgm:spPr/>
    </dgm:pt>
    <dgm:pt modelId="{845D2652-93AE-664D-A4FA-8DD65967E11F}" type="pres">
      <dgm:prSet presAssocID="{2CFFBEAB-6537-494E-B2FD-C8D7132140CB}" presName="accentRepeatNode" presStyleLbl="solidFgAcc1" presStyleIdx="3" presStyleCnt="6"/>
      <dgm:spPr/>
    </dgm:pt>
    <dgm:pt modelId="{76F07D9E-5B7E-8041-B81F-E8F29FF9351C}" type="pres">
      <dgm:prSet presAssocID="{AD0066F4-E258-9741-89E1-68E43F30D226}" presName="text_5" presStyleLbl="node1" presStyleIdx="4" presStyleCnt="6">
        <dgm:presLayoutVars>
          <dgm:bulletEnabled val="1"/>
        </dgm:presLayoutVars>
      </dgm:prSet>
      <dgm:spPr/>
    </dgm:pt>
    <dgm:pt modelId="{C70DE717-3F95-5B47-898F-810CD3ED76FD}" type="pres">
      <dgm:prSet presAssocID="{AD0066F4-E258-9741-89E1-68E43F30D226}" presName="accent_5" presStyleCnt="0"/>
      <dgm:spPr/>
    </dgm:pt>
    <dgm:pt modelId="{579E0C78-BAD3-7F4B-9BCB-265A323F50AA}" type="pres">
      <dgm:prSet presAssocID="{AD0066F4-E258-9741-89E1-68E43F30D226}" presName="accentRepeatNode" presStyleLbl="solidFgAcc1" presStyleIdx="4" presStyleCnt="6"/>
      <dgm:spPr/>
    </dgm:pt>
    <dgm:pt modelId="{A12E579A-5B8E-204B-9E2B-25087E4C93A9}" type="pres">
      <dgm:prSet presAssocID="{D1CFB23A-F19C-E14E-BCEC-E67002969D0E}" presName="text_6" presStyleLbl="node1" presStyleIdx="5" presStyleCnt="6">
        <dgm:presLayoutVars>
          <dgm:bulletEnabled val="1"/>
        </dgm:presLayoutVars>
      </dgm:prSet>
      <dgm:spPr/>
    </dgm:pt>
    <dgm:pt modelId="{DC71510D-56F1-EC4B-BA2B-5DBF96C77C09}" type="pres">
      <dgm:prSet presAssocID="{D1CFB23A-F19C-E14E-BCEC-E67002969D0E}" presName="accent_6" presStyleCnt="0"/>
      <dgm:spPr/>
    </dgm:pt>
    <dgm:pt modelId="{EEF93AC2-A91A-B54A-A2C4-E49A4971938E}" type="pres">
      <dgm:prSet presAssocID="{D1CFB23A-F19C-E14E-BCEC-E67002969D0E}" presName="accentRepeatNode" presStyleLbl="solidFgAcc1" presStyleIdx="5" presStyleCnt="6"/>
      <dgm:spPr/>
    </dgm:pt>
  </dgm:ptLst>
  <dgm:cxnLst>
    <dgm:cxn modelId="{A96CCE01-6372-9F47-A8FE-4455CCEA4E24}" srcId="{14089A41-0517-084C-A350-A395029D8E43}" destId="{2CFFBEAB-6537-494E-B2FD-C8D7132140CB}" srcOrd="3" destOrd="0" parTransId="{D474E3F8-7DD2-A341-9534-6E2624C1C43E}" sibTransId="{65A4E411-5EB2-B645-87FA-1BFAF515FD7C}"/>
    <dgm:cxn modelId="{E58FD423-F7BB-7A48-8AAA-0A5232A7732C}" srcId="{14089A41-0517-084C-A350-A395029D8E43}" destId="{AD0066F4-E258-9741-89E1-68E43F30D226}" srcOrd="4" destOrd="0" parTransId="{E957052F-3C7D-8E42-99AD-CA7BB611643E}" sibTransId="{85A2D298-FB2B-0144-85F4-2B5A12EE4596}"/>
    <dgm:cxn modelId="{6746823A-2F3F-2D40-8749-2616DA23F32C}" type="presOf" srcId="{AD0066F4-E258-9741-89E1-68E43F30D226}" destId="{76F07D9E-5B7E-8041-B81F-E8F29FF9351C}" srcOrd="0" destOrd="0" presId="urn:microsoft.com/office/officeart/2008/layout/VerticalCurvedList"/>
    <dgm:cxn modelId="{C0ACEE48-3F12-CC4F-BB76-52907DA48156}" type="presOf" srcId="{B802B78A-41CB-2247-B2F1-01439CAB492B}" destId="{BA7BF947-5FB7-984C-9103-3AAA6848B6F1}" srcOrd="0" destOrd="0" presId="urn:microsoft.com/office/officeart/2008/layout/VerticalCurvedList"/>
    <dgm:cxn modelId="{A4A9BE72-A8EF-DB4D-8C2E-1A30C9D5D344}" type="presOf" srcId="{41CF1375-C7D0-3B46-9F4E-2B47018C17B4}" destId="{D6B4ED60-487E-ED49-84C2-2FBB27D06F8B}" srcOrd="0" destOrd="0" presId="urn:microsoft.com/office/officeart/2008/layout/VerticalCurvedList"/>
    <dgm:cxn modelId="{0BD87079-48D4-F345-8436-F79923A2CD79}" type="presOf" srcId="{2CFFBEAB-6537-494E-B2FD-C8D7132140CB}" destId="{DE31267D-0D4F-714D-BA48-C5DD3DA55385}" srcOrd="0" destOrd="0" presId="urn:microsoft.com/office/officeart/2008/layout/VerticalCurvedList"/>
    <dgm:cxn modelId="{BFC83990-4176-CF41-AD87-85859CB01737}" type="presOf" srcId="{D1CFB23A-F19C-E14E-BCEC-E67002969D0E}" destId="{A12E579A-5B8E-204B-9E2B-25087E4C93A9}" srcOrd="0" destOrd="0" presId="urn:microsoft.com/office/officeart/2008/layout/VerticalCurvedList"/>
    <dgm:cxn modelId="{FC8F2FA6-CFF9-314A-86B3-E82501B9FF22}" type="presOf" srcId="{50406FD8-1F3A-9E4D-BB91-75ADEFAEF045}" destId="{2279D2AD-75A6-E64B-A097-3BBEC2C7EB80}" srcOrd="0" destOrd="0" presId="urn:microsoft.com/office/officeart/2008/layout/VerticalCurvedList"/>
    <dgm:cxn modelId="{3C18F4AA-5640-AF40-82DC-6F64CA0E4C7A}" srcId="{14089A41-0517-084C-A350-A395029D8E43}" destId="{B802B78A-41CB-2247-B2F1-01439CAB492B}" srcOrd="1" destOrd="0" parTransId="{21EDA597-A9B3-204E-BDE6-802DEE83E9E1}" sibTransId="{5FEBBE00-D49F-2F45-8E1E-95071B7885ED}"/>
    <dgm:cxn modelId="{2638BCAB-0716-A545-9850-0690A4035EC0}" srcId="{14089A41-0517-084C-A350-A395029D8E43}" destId="{41CF1375-C7D0-3B46-9F4E-2B47018C17B4}" srcOrd="0" destOrd="0" parTransId="{00C764D4-17C5-724F-9CC4-F8B2C3F3FF08}" sibTransId="{50406FD8-1F3A-9E4D-BB91-75ADEFAEF045}"/>
    <dgm:cxn modelId="{39F7C0B7-B0BA-8E49-96A6-F1F600C60E9D}" srcId="{14089A41-0517-084C-A350-A395029D8E43}" destId="{3BF8557D-0ECF-974E-8BAB-A7AC346E218F}" srcOrd="2" destOrd="0" parTransId="{94E8954C-2F03-C844-AB20-464B360085C7}" sibTransId="{616EDA3F-0B54-8643-8758-85106A03FD28}"/>
    <dgm:cxn modelId="{7EB445EA-4700-984D-BA94-46554A8DB4CE}" srcId="{14089A41-0517-084C-A350-A395029D8E43}" destId="{D1CFB23A-F19C-E14E-BCEC-E67002969D0E}" srcOrd="5" destOrd="0" parTransId="{4DB34D7B-AED3-9845-B3AB-B5EEBBD8904D}" sibTransId="{B2FB9746-D8BC-1143-AB29-A183CFAA6C23}"/>
    <dgm:cxn modelId="{39D3F5EB-FC70-6F4E-A064-3D52B42104E1}" type="presOf" srcId="{3BF8557D-0ECF-974E-8BAB-A7AC346E218F}" destId="{D02B12FE-12D3-8142-92C1-50CD8B44968E}" srcOrd="0" destOrd="0" presId="urn:microsoft.com/office/officeart/2008/layout/VerticalCurvedList"/>
    <dgm:cxn modelId="{5A0100ED-0D9F-F44D-9381-44158E390EEE}" type="presOf" srcId="{14089A41-0517-084C-A350-A395029D8E43}" destId="{0EEC1208-F69E-754C-B1EB-10D33DC2C541}" srcOrd="0" destOrd="0" presId="urn:microsoft.com/office/officeart/2008/layout/VerticalCurvedList"/>
    <dgm:cxn modelId="{5F0806B1-595D-C042-BCFD-EDDB567FE99A}" type="presParOf" srcId="{0EEC1208-F69E-754C-B1EB-10D33DC2C541}" destId="{C838458C-DB6A-614F-93AB-4E42AACAFC90}" srcOrd="0" destOrd="0" presId="urn:microsoft.com/office/officeart/2008/layout/VerticalCurvedList"/>
    <dgm:cxn modelId="{A88F22AE-3B44-D048-A6E8-917B268F27A9}" type="presParOf" srcId="{C838458C-DB6A-614F-93AB-4E42AACAFC90}" destId="{34E47FFD-8C61-2D45-83DA-8AC6132E0724}" srcOrd="0" destOrd="0" presId="urn:microsoft.com/office/officeart/2008/layout/VerticalCurvedList"/>
    <dgm:cxn modelId="{81DD9F31-B0BD-3549-B3D2-A3D6D594CE01}" type="presParOf" srcId="{34E47FFD-8C61-2D45-83DA-8AC6132E0724}" destId="{D9808964-9578-C54B-B979-45E0C23BC18B}" srcOrd="0" destOrd="0" presId="urn:microsoft.com/office/officeart/2008/layout/VerticalCurvedList"/>
    <dgm:cxn modelId="{4774D068-3928-D84A-AC75-6E4FEBF3821C}" type="presParOf" srcId="{34E47FFD-8C61-2D45-83DA-8AC6132E0724}" destId="{2279D2AD-75A6-E64B-A097-3BBEC2C7EB80}" srcOrd="1" destOrd="0" presId="urn:microsoft.com/office/officeart/2008/layout/VerticalCurvedList"/>
    <dgm:cxn modelId="{96ED22D4-4AB9-4C42-93CE-4090892F615B}" type="presParOf" srcId="{34E47FFD-8C61-2D45-83DA-8AC6132E0724}" destId="{4A77E13D-C24F-7C4C-904E-F7BDE6403096}" srcOrd="2" destOrd="0" presId="urn:microsoft.com/office/officeart/2008/layout/VerticalCurvedList"/>
    <dgm:cxn modelId="{B5E44D2C-BA80-F242-AE9A-8A5425A71FC3}" type="presParOf" srcId="{34E47FFD-8C61-2D45-83DA-8AC6132E0724}" destId="{D0360B9B-576D-8A4D-817E-C9F75BBE57D2}" srcOrd="3" destOrd="0" presId="urn:microsoft.com/office/officeart/2008/layout/VerticalCurvedList"/>
    <dgm:cxn modelId="{25A7F1FF-ECE8-FF49-9BC0-86DB21D8163C}" type="presParOf" srcId="{C838458C-DB6A-614F-93AB-4E42AACAFC90}" destId="{D6B4ED60-487E-ED49-84C2-2FBB27D06F8B}" srcOrd="1" destOrd="0" presId="urn:microsoft.com/office/officeart/2008/layout/VerticalCurvedList"/>
    <dgm:cxn modelId="{C9182ACC-E712-F744-8DB4-7879A91B9B8D}" type="presParOf" srcId="{C838458C-DB6A-614F-93AB-4E42AACAFC90}" destId="{7FB058CE-118F-B34B-98C8-0FF020DD6F9C}" srcOrd="2" destOrd="0" presId="urn:microsoft.com/office/officeart/2008/layout/VerticalCurvedList"/>
    <dgm:cxn modelId="{1276F195-7F85-9542-B106-D54BECA8CD19}" type="presParOf" srcId="{7FB058CE-118F-B34B-98C8-0FF020DD6F9C}" destId="{F1C53DFA-CA23-6F49-90A5-B4656A7CBD45}" srcOrd="0" destOrd="0" presId="urn:microsoft.com/office/officeart/2008/layout/VerticalCurvedList"/>
    <dgm:cxn modelId="{3AEE2E0A-209E-1C48-B107-9DC356669810}" type="presParOf" srcId="{C838458C-DB6A-614F-93AB-4E42AACAFC90}" destId="{BA7BF947-5FB7-984C-9103-3AAA6848B6F1}" srcOrd="3" destOrd="0" presId="urn:microsoft.com/office/officeart/2008/layout/VerticalCurvedList"/>
    <dgm:cxn modelId="{20074F9A-84F0-634D-804C-1223CDAE1775}" type="presParOf" srcId="{C838458C-DB6A-614F-93AB-4E42AACAFC90}" destId="{12FDD044-ABB1-014A-838A-DCC76FC2F3AC}" srcOrd="4" destOrd="0" presId="urn:microsoft.com/office/officeart/2008/layout/VerticalCurvedList"/>
    <dgm:cxn modelId="{F1C227EC-5135-1543-84B6-2912A5754A43}" type="presParOf" srcId="{12FDD044-ABB1-014A-838A-DCC76FC2F3AC}" destId="{ABB67E06-BF30-5D45-868F-648FF555A1E1}" srcOrd="0" destOrd="0" presId="urn:microsoft.com/office/officeart/2008/layout/VerticalCurvedList"/>
    <dgm:cxn modelId="{95A98FAF-6B57-A645-B1BA-E208D85EA9CD}" type="presParOf" srcId="{C838458C-DB6A-614F-93AB-4E42AACAFC90}" destId="{D02B12FE-12D3-8142-92C1-50CD8B44968E}" srcOrd="5" destOrd="0" presId="urn:microsoft.com/office/officeart/2008/layout/VerticalCurvedList"/>
    <dgm:cxn modelId="{F0F17587-BBF2-1E41-AB0A-4F1E1D56D1F3}" type="presParOf" srcId="{C838458C-DB6A-614F-93AB-4E42AACAFC90}" destId="{0D90C257-6E04-FF4B-8964-2202F1E33E53}" srcOrd="6" destOrd="0" presId="urn:microsoft.com/office/officeart/2008/layout/VerticalCurvedList"/>
    <dgm:cxn modelId="{80D92941-63CE-8449-BD27-B8C62A0DC832}" type="presParOf" srcId="{0D90C257-6E04-FF4B-8964-2202F1E33E53}" destId="{C3039915-9284-2643-BC46-3DB2D99AEE83}" srcOrd="0" destOrd="0" presId="urn:microsoft.com/office/officeart/2008/layout/VerticalCurvedList"/>
    <dgm:cxn modelId="{46CC9121-14DB-444B-A3B3-F45F89DC495F}" type="presParOf" srcId="{C838458C-DB6A-614F-93AB-4E42AACAFC90}" destId="{DE31267D-0D4F-714D-BA48-C5DD3DA55385}" srcOrd="7" destOrd="0" presId="urn:microsoft.com/office/officeart/2008/layout/VerticalCurvedList"/>
    <dgm:cxn modelId="{39EF79DA-F5DB-8F40-A369-59507EC190F8}" type="presParOf" srcId="{C838458C-DB6A-614F-93AB-4E42AACAFC90}" destId="{B38B7304-041B-3648-A2F1-17D27A6E1573}" srcOrd="8" destOrd="0" presId="urn:microsoft.com/office/officeart/2008/layout/VerticalCurvedList"/>
    <dgm:cxn modelId="{9BD08EC1-B8F1-5D48-A160-68BE7E912A52}" type="presParOf" srcId="{B38B7304-041B-3648-A2F1-17D27A6E1573}" destId="{845D2652-93AE-664D-A4FA-8DD65967E11F}" srcOrd="0" destOrd="0" presId="urn:microsoft.com/office/officeart/2008/layout/VerticalCurvedList"/>
    <dgm:cxn modelId="{AD0C7909-8737-2F40-AE88-04185DC4EBAB}" type="presParOf" srcId="{C838458C-DB6A-614F-93AB-4E42AACAFC90}" destId="{76F07D9E-5B7E-8041-B81F-E8F29FF9351C}" srcOrd="9" destOrd="0" presId="urn:microsoft.com/office/officeart/2008/layout/VerticalCurvedList"/>
    <dgm:cxn modelId="{D66DCE30-39FA-F047-953D-888A27ADAFE7}" type="presParOf" srcId="{C838458C-DB6A-614F-93AB-4E42AACAFC90}" destId="{C70DE717-3F95-5B47-898F-810CD3ED76FD}" srcOrd="10" destOrd="0" presId="urn:microsoft.com/office/officeart/2008/layout/VerticalCurvedList"/>
    <dgm:cxn modelId="{4E943A76-BF9C-6F44-B179-22FE608241C1}" type="presParOf" srcId="{C70DE717-3F95-5B47-898F-810CD3ED76FD}" destId="{579E0C78-BAD3-7F4B-9BCB-265A323F50AA}" srcOrd="0" destOrd="0" presId="urn:microsoft.com/office/officeart/2008/layout/VerticalCurvedList"/>
    <dgm:cxn modelId="{FBB7E4C3-3219-4C40-9CB5-6423558393DB}" type="presParOf" srcId="{C838458C-DB6A-614F-93AB-4E42AACAFC90}" destId="{A12E579A-5B8E-204B-9E2B-25087E4C93A9}" srcOrd="11" destOrd="0" presId="urn:microsoft.com/office/officeart/2008/layout/VerticalCurvedList"/>
    <dgm:cxn modelId="{B4068438-71F5-4946-B484-C5F780334B83}" type="presParOf" srcId="{C838458C-DB6A-614F-93AB-4E42AACAFC90}" destId="{DC71510D-56F1-EC4B-BA2B-5DBF96C77C09}" srcOrd="12" destOrd="0" presId="urn:microsoft.com/office/officeart/2008/layout/VerticalCurvedList"/>
    <dgm:cxn modelId="{6580A4F9-08F6-6E4F-91CE-DE2B3AC55E4A}" type="presParOf" srcId="{DC71510D-56F1-EC4B-BA2B-5DBF96C77C09}" destId="{EEF93AC2-A91A-B54A-A2C4-E49A4971938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95D37-D651-3442-ADAF-CD727CDEEC86}">
      <dsp:nvSpPr>
        <dsp:cNvPr id="0" name=""/>
        <dsp:cNvSpPr/>
      </dsp:nvSpPr>
      <dsp:spPr>
        <a:xfrm>
          <a:off x="0" y="4552377"/>
          <a:ext cx="11520000" cy="49816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Proud to be talking on their behalf today</a:t>
          </a:r>
          <a:endParaRPr lang="en-GB" sz="1800" kern="1200"/>
        </a:p>
      </dsp:txBody>
      <dsp:txXfrm>
        <a:off x="0" y="4552377"/>
        <a:ext cx="11520000" cy="498164"/>
      </dsp:txXfrm>
    </dsp:sp>
    <dsp:sp modelId="{AE562962-2C9C-0B46-9418-C90CC2408254}">
      <dsp:nvSpPr>
        <dsp:cNvPr id="0" name=""/>
        <dsp:cNvSpPr/>
      </dsp:nvSpPr>
      <dsp:spPr>
        <a:xfrm rot="10800000">
          <a:off x="0" y="3793673"/>
          <a:ext cx="11520000" cy="766176"/>
        </a:xfrm>
        <a:prstGeom prst="upArrowCallout">
          <a:avLst/>
        </a:prstGeom>
        <a:solidFill>
          <a:schemeClr val="accent4">
            <a:hueOff val="-744128"/>
            <a:satOff val="4483"/>
            <a:lumOff val="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Encouraged by the engagement and the following SSAUK has garnered</a:t>
          </a:r>
          <a:endParaRPr lang="en-GB" sz="1800" kern="1200"/>
        </a:p>
      </dsp:txBody>
      <dsp:txXfrm rot="10800000">
        <a:off x="0" y="3793673"/>
        <a:ext cx="11520000" cy="497838"/>
      </dsp:txXfrm>
    </dsp:sp>
    <dsp:sp modelId="{8228D445-403C-E94A-A94B-BA9ADE96F610}">
      <dsp:nvSpPr>
        <dsp:cNvPr id="0" name=""/>
        <dsp:cNvSpPr/>
      </dsp:nvSpPr>
      <dsp:spPr>
        <a:xfrm rot="10800000">
          <a:off x="0" y="3034969"/>
          <a:ext cx="11520000" cy="766176"/>
        </a:xfrm>
        <a:prstGeom prst="upArrowCallou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Disgusted with Oxfordshire County Council’s (less than transparent and lengthy) review process</a:t>
          </a:r>
          <a:endParaRPr lang="en-GB" sz="1800" kern="1200"/>
        </a:p>
      </dsp:txBody>
      <dsp:txXfrm rot="10800000">
        <a:off x="0" y="3034969"/>
        <a:ext cx="11520000" cy="497838"/>
      </dsp:txXfrm>
    </dsp:sp>
    <dsp:sp modelId="{6D37F2C4-4A5F-C042-BDF6-7997D5B22B41}">
      <dsp:nvSpPr>
        <dsp:cNvPr id="0" name=""/>
        <dsp:cNvSpPr/>
      </dsp:nvSpPr>
      <dsp:spPr>
        <a:xfrm rot="10800000">
          <a:off x="0" y="2276265"/>
          <a:ext cx="11520000" cy="766176"/>
        </a:xfrm>
        <a:prstGeom prst="upArrowCallou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Inspired by the street campaigning during the GRA consultation</a:t>
          </a:r>
          <a:endParaRPr lang="en-GB" sz="1800" kern="1200"/>
        </a:p>
      </dsp:txBody>
      <dsp:txXfrm rot="10800000">
        <a:off x="0" y="2276265"/>
        <a:ext cx="11520000" cy="497838"/>
      </dsp:txXfrm>
    </dsp:sp>
    <dsp:sp modelId="{C67DFB5C-3858-2B4F-990F-D3F24DD0CE50}">
      <dsp:nvSpPr>
        <dsp:cNvPr id="0" name=""/>
        <dsp:cNvSpPr/>
      </dsp:nvSpPr>
      <dsp:spPr>
        <a:xfrm rot="10800000">
          <a:off x="0" y="1517561"/>
          <a:ext cx="11520000" cy="766176"/>
        </a:xfrm>
        <a:prstGeom prst="upArrowCallou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Incensed by daughters school Transgender policy </a:t>
          </a:r>
          <a:endParaRPr lang="en-GB" sz="1800" kern="1200"/>
        </a:p>
      </dsp:txBody>
      <dsp:txXfrm rot="10800000">
        <a:off x="0" y="1517561"/>
        <a:ext cx="11520000" cy="497838"/>
      </dsp:txXfrm>
    </dsp:sp>
    <dsp:sp modelId="{1E1E9F2D-549C-CD40-ADF5-2F5DB46C43D3}">
      <dsp:nvSpPr>
        <dsp:cNvPr id="0" name=""/>
        <dsp:cNvSpPr/>
      </dsp:nvSpPr>
      <dsp:spPr>
        <a:xfrm rot="10800000">
          <a:off x="0" y="758857"/>
          <a:ext cx="11520000" cy="766176"/>
        </a:xfrm>
        <a:prstGeom prst="upArrowCallout">
          <a:avLst/>
        </a:prstGeom>
        <a:solidFill>
          <a:schemeClr val="accent4">
            <a:hueOff val="-3720641"/>
            <a:satOff val="22416"/>
            <a:lumOff val="17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Appalled by British Gymnastics Transgender policy</a:t>
          </a:r>
          <a:endParaRPr lang="en-GB" sz="1800" kern="1200"/>
        </a:p>
      </dsp:txBody>
      <dsp:txXfrm rot="10800000">
        <a:off x="0" y="758857"/>
        <a:ext cx="11520000" cy="497838"/>
      </dsp:txXfrm>
    </dsp:sp>
    <dsp:sp modelId="{98EAFE7D-79E3-834F-BFBE-9EC194D69331}">
      <dsp:nvSpPr>
        <dsp:cNvPr id="0" name=""/>
        <dsp:cNvSpPr/>
      </dsp:nvSpPr>
      <dsp:spPr>
        <a:xfrm rot="10800000">
          <a:off x="0" y="152"/>
          <a:ext cx="11520000" cy="766176"/>
        </a:xfrm>
        <a:prstGeom prst="upArrowCallou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Mother of two girls, radicalized by MumsNet</a:t>
          </a:r>
          <a:endParaRPr lang="en-GB" sz="1800" kern="1200"/>
        </a:p>
      </dsp:txBody>
      <dsp:txXfrm rot="10800000">
        <a:off x="0" y="152"/>
        <a:ext cx="11520000" cy="4978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E5EB2-0CFB-D947-9207-EA562B4D0B57}">
      <dsp:nvSpPr>
        <dsp:cNvPr id="0" name=""/>
        <dsp:cNvSpPr/>
      </dsp:nvSpPr>
      <dsp:spPr>
        <a:xfrm>
          <a:off x="0" y="1592360"/>
          <a:ext cx="11520000" cy="2123148"/>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3F8773-35C0-6D49-A449-528C51A9CC98}">
      <dsp:nvSpPr>
        <dsp:cNvPr id="0" name=""/>
        <dsp:cNvSpPr/>
      </dsp:nvSpPr>
      <dsp:spPr>
        <a:xfrm>
          <a:off x="4692" y="0"/>
          <a:ext cx="1874739" cy="212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GB" sz="1800" kern="1200" dirty="0"/>
            <a:t>Small groups had formed to challenge schools and LEAs </a:t>
          </a:r>
        </a:p>
      </dsp:txBody>
      <dsp:txXfrm>
        <a:off x="4692" y="0"/>
        <a:ext cx="1874739" cy="2123148"/>
      </dsp:txXfrm>
    </dsp:sp>
    <dsp:sp modelId="{8E6FAAC3-8840-9D47-9D75-DD704CF7E99B}">
      <dsp:nvSpPr>
        <dsp:cNvPr id="0" name=""/>
        <dsp:cNvSpPr/>
      </dsp:nvSpPr>
      <dsp:spPr>
        <a:xfrm>
          <a:off x="676669" y="2388541"/>
          <a:ext cx="530787" cy="53078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635FD3-FB4C-774D-87EB-492F5EE1A903}">
      <dsp:nvSpPr>
        <dsp:cNvPr id="0" name=""/>
        <dsp:cNvSpPr/>
      </dsp:nvSpPr>
      <dsp:spPr>
        <a:xfrm>
          <a:off x="1932209" y="3184721"/>
          <a:ext cx="1894963" cy="212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GB" sz="1800" kern="1200" dirty="0"/>
            <a:t>Groups had some success with Oxford and </a:t>
          </a:r>
          <a:r>
            <a:rPr lang="en-GB" sz="1800" kern="1200" dirty="0" err="1"/>
            <a:t>Warks</a:t>
          </a:r>
          <a:r>
            <a:rPr lang="en-GB" sz="1800" kern="1200" dirty="0"/>
            <a:t> (still ongoing). Oxon used the name “Safe Schools Alliance”</a:t>
          </a:r>
        </a:p>
      </dsp:txBody>
      <dsp:txXfrm>
        <a:off x="1932209" y="3184721"/>
        <a:ext cx="1894963" cy="2123148"/>
      </dsp:txXfrm>
    </dsp:sp>
    <dsp:sp modelId="{D976E0DF-96FF-134F-BEC4-A90951EF3777}">
      <dsp:nvSpPr>
        <dsp:cNvPr id="0" name=""/>
        <dsp:cNvSpPr/>
      </dsp:nvSpPr>
      <dsp:spPr>
        <a:xfrm>
          <a:off x="2614297" y="2388541"/>
          <a:ext cx="530787" cy="530787"/>
        </a:xfrm>
        <a:prstGeom prst="ellipse">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7D2ADE-59B4-5B4F-AA9F-3EBC5970C679}">
      <dsp:nvSpPr>
        <dsp:cNvPr id="0" name=""/>
        <dsp:cNvSpPr/>
      </dsp:nvSpPr>
      <dsp:spPr>
        <a:xfrm>
          <a:off x="3879949" y="0"/>
          <a:ext cx="2526646" cy="212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1">
          <a:noAutofit/>
        </a:bodyPr>
        <a:lstStyle/>
        <a:p>
          <a:pPr marL="0" lvl="0" indent="0" algn="l" defTabSz="800100">
            <a:lnSpc>
              <a:spcPct val="90000"/>
            </a:lnSpc>
            <a:spcBef>
              <a:spcPct val="0"/>
            </a:spcBef>
            <a:spcAft>
              <a:spcPct val="35000"/>
            </a:spcAft>
            <a:buNone/>
          </a:pPr>
          <a:r>
            <a:rPr lang="en-GB" sz="1800" kern="1200" dirty="0"/>
            <a:t>Decided to form a bigger group:</a:t>
          </a:r>
        </a:p>
        <a:p>
          <a:pPr marL="171450" lvl="1" indent="-171450" algn="l" defTabSz="800100">
            <a:lnSpc>
              <a:spcPct val="90000"/>
            </a:lnSpc>
            <a:spcBef>
              <a:spcPct val="0"/>
            </a:spcBef>
            <a:spcAft>
              <a:spcPct val="15000"/>
            </a:spcAft>
            <a:buChar char="•"/>
          </a:pPr>
          <a:r>
            <a:rPr lang="en-GB" sz="1800" kern="1200" dirty="0"/>
            <a:t>nurture grassroots activism</a:t>
          </a:r>
        </a:p>
        <a:p>
          <a:pPr marL="171450" lvl="1" indent="-171450" algn="l" defTabSz="800100">
            <a:lnSpc>
              <a:spcPct val="90000"/>
            </a:lnSpc>
            <a:spcBef>
              <a:spcPct val="0"/>
            </a:spcBef>
            <a:spcAft>
              <a:spcPct val="15000"/>
            </a:spcAft>
            <a:buChar char="•"/>
          </a:pPr>
          <a:r>
            <a:rPr lang="en-GB" sz="1800" kern="1200" dirty="0"/>
            <a:t>challenge decision makers at national level</a:t>
          </a:r>
        </a:p>
      </dsp:txBody>
      <dsp:txXfrm>
        <a:off x="3879949" y="0"/>
        <a:ext cx="2526646" cy="2123148"/>
      </dsp:txXfrm>
    </dsp:sp>
    <dsp:sp modelId="{A5D020E3-3A97-E94F-B95B-444EAA4E91FB}">
      <dsp:nvSpPr>
        <dsp:cNvPr id="0" name=""/>
        <dsp:cNvSpPr/>
      </dsp:nvSpPr>
      <dsp:spPr>
        <a:xfrm>
          <a:off x="4877878" y="2388541"/>
          <a:ext cx="530787" cy="530787"/>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23FD0D-83B2-294F-A2E5-4E4272FADAD9}">
      <dsp:nvSpPr>
        <dsp:cNvPr id="0" name=""/>
        <dsp:cNvSpPr/>
      </dsp:nvSpPr>
      <dsp:spPr>
        <a:xfrm>
          <a:off x="6459372" y="3184721"/>
          <a:ext cx="1690961" cy="212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GB" sz="1800" kern="1200" dirty="0"/>
            <a:t>SSAUK Launched in June 2019</a:t>
          </a:r>
        </a:p>
      </dsp:txBody>
      <dsp:txXfrm>
        <a:off x="6459372" y="3184721"/>
        <a:ext cx="1690961" cy="2123148"/>
      </dsp:txXfrm>
    </dsp:sp>
    <dsp:sp modelId="{AE72D1B8-8527-E840-B6B8-638056FD5B36}">
      <dsp:nvSpPr>
        <dsp:cNvPr id="0" name=""/>
        <dsp:cNvSpPr/>
      </dsp:nvSpPr>
      <dsp:spPr>
        <a:xfrm>
          <a:off x="7039459" y="2388541"/>
          <a:ext cx="530787" cy="530787"/>
        </a:xfrm>
        <a:prstGeom prst="ellipse">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F59FB5-1B52-1847-B5B0-32B6860C62D9}">
      <dsp:nvSpPr>
        <dsp:cNvPr id="0" name=""/>
        <dsp:cNvSpPr/>
      </dsp:nvSpPr>
      <dsp:spPr>
        <a:xfrm>
          <a:off x="8203109" y="0"/>
          <a:ext cx="2160197" cy="212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GB" sz="1800" kern="1200" dirty="0"/>
            <a:t>We exploded on to the scene: NSPCC and Munroe Bergdorf. We were not quite ready for that….</a:t>
          </a:r>
        </a:p>
      </dsp:txBody>
      <dsp:txXfrm>
        <a:off x="8203109" y="0"/>
        <a:ext cx="2160197" cy="2123148"/>
      </dsp:txXfrm>
    </dsp:sp>
    <dsp:sp modelId="{99BD576F-E7C0-2949-BA2D-68862123D5DC}">
      <dsp:nvSpPr>
        <dsp:cNvPr id="0" name=""/>
        <dsp:cNvSpPr/>
      </dsp:nvSpPr>
      <dsp:spPr>
        <a:xfrm>
          <a:off x="9017814" y="2388541"/>
          <a:ext cx="530787" cy="530787"/>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FDDC7-BA81-B54A-BBB3-5176C50A2D1E}">
      <dsp:nvSpPr>
        <dsp:cNvPr id="0" name=""/>
        <dsp:cNvSpPr/>
      </dsp:nvSpPr>
      <dsp:spPr>
        <a:xfrm rot="10800000">
          <a:off x="2280564" y="495"/>
          <a:ext cx="7660800" cy="1403859"/>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19063"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t>We are focussed on working with schools and educators to ensure that school policies meet the safeguarding needs of all students whilst taking into account the protected characteristics of the Equality Act 2010. </a:t>
          </a:r>
        </a:p>
      </dsp:txBody>
      <dsp:txXfrm rot="10800000">
        <a:off x="2631529" y="495"/>
        <a:ext cx="7309835" cy="1403859"/>
      </dsp:txXfrm>
    </dsp:sp>
    <dsp:sp modelId="{4A4E128D-9223-B646-804C-135A53ED5497}">
      <dsp:nvSpPr>
        <dsp:cNvPr id="0" name=""/>
        <dsp:cNvSpPr/>
      </dsp:nvSpPr>
      <dsp:spPr>
        <a:xfrm>
          <a:off x="1578635" y="495"/>
          <a:ext cx="1403859" cy="1403859"/>
        </a:xfrm>
        <a:prstGeom prst="ellipse">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70AE133-A7BE-654C-A731-2BD377076408}">
      <dsp:nvSpPr>
        <dsp:cNvPr id="0" name=""/>
        <dsp:cNvSpPr/>
      </dsp:nvSpPr>
      <dsp:spPr>
        <a:xfrm rot="10800000">
          <a:off x="2280564" y="1823417"/>
          <a:ext cx="7660800" cy="1403859"/>
        </a:xfrm>
        <a:prstGeom prst="homePlate">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19063"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a:t>We endeavour to provide clarity on the law and offer unbiased, evidence-based guidance and support where conflict between protected characteristics arises. </a:t>
          </a:r>
        </a:p>
      </dsp:txBody>
      <dsp:txXfrm rot="10800000">
        <a:off x="2631529" y="1823417"/>
        <a:ext cx="7309835" cy="1403859"/>
      </dsp:txXfrm>
    </dsp:sp>
    <dsp:sp modelId="{49713AE6-C44B-C547-AFF9-96F755DF71B1}">
      <dsp:nvSpPr>
        <dsp:cNvPr id="0" name=""/>
        <dsp:cNvSpPr/>
      </dsp:nvSpPr>
      <dsp:spPr>
        <a:xfrm>
          <a:off x="1578635" y="1823417"/>
          <a:ext cx="1403859" cy="1403859"/>
        </a:xfrm>
        <a:prstGeom prst="ellipse">
          <a:avLst/>
        </a:prstGeom>
        <a:gradFill rotWithShape="0">
          <a:gsLst>
            <a:gs pos="0">
              <a:schemeClr val="accent4">
                <a:tint val="50000"/>
                <a:hueOff val="-1990641"/>
                <a:satOff val="11305"/>
                <a:lumOff val="897"/>
                <a:alphaOff val="0"/>
                <a:shade val="51000"/>
                <a:satMod val="130000"/>
              </a:schemeClr>
            </a:gs>
            <a:gs pos="80000">
              <a:schemeClr val="accent4">
                <a:tint val="50000"/>
                <a:hueOff val="-1990641"/>
                <a:satOff val="11305"/>
                <a:lumOff val="897"/>
                <a:alphaOff val="0"/>
                <a:shade val="93000"/>
                <a:satMod val="130000"/>
              </a:schemeClr>
            </a:gs>
            <a:gs pos="100000">
              <a:schemeClr val="accent4">
                <a:tint val="50000"/>
                <a:hueOff val="-1990641"/>
                <a:satOff val="11305"/>
                <a:lumOff val="8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47193DA-61EA-F84B-87C3-1748648AC103}">
      <dsp:nvSpPr>
        <dsp:cNvPr id="0" name=""/>
        <dsp:cNvSpPr/>
      </dsp:nvSpPr>
      <dsp:spPr>
        <a:xfrm rot="10800000">
          <a:off x="2280564" y="3646339"/>
          <a:ext cx="7660800" cy="1403859"/>
        </a:xfrm>
        <a:prstGeom prst="homePlat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19063"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Safe Schools Alliance UK strongly believes that the physical, mental and emotional well-being of children is paramount. We put Safeguarding first </a:t>
          </a:r>
        </a:p>
      </dsp:txBody>
      <dsp:txXfrm rot="10800000">
        <a:off x="2631529" y="3646339"/>
        <a:ext cx="7309835" cy="1403859"/>
      </dsp:txXfrm>
    </dsp:sp>
    <dsp:sp modelId="{FE5AD029-A5E0-6449-B6EF-A272A0AE0EE3}">
      <dsp:nvSpPr>
        <dsp:cNvPr id="0" name=""/>
        <dsp:cNvSpPr/>
      </dsp:nvSpPr>
      <dsp:spPr>
        <a:xfrm>
          <a:off x="1578635" y="3646339"/>
          <a:ext cx="1403859" cy="1403859"/>
        </a:xfrm>
        <a:prstGeom prst="ellipse">
          <a:avLst/>
        </a:prstGeom>
        <a:gradFill rotWithShape="0">
          <a:gsLst>
            <a:gs pos="0">
              <a:schemeClr val="accent4">
                <a:tint val="50000"/>
                <a:hueOff val="-3981281"/>
                <a:satOff val="22610"/>
                <a:lumOff val="1795"/>
                <a:alphaOff val="0"/>
                <a:shade val="51000"/>
                <a:satMod val="130000"/>
              </a:schemeClr>
            </a:gs>
            <a:gs pos="80000">
              <a:schemeClr val="accent4">
                <a:tint val="50000"/>
                <a:hueOff val="-3981281"/>
                <a:satOff val="22610"/>
                <a:lumOff val="1795"/>
                <a:alphaOff val="0"/>
                <a:shade val="93000"/>
                <a:satMod val="130000"/>
              </a:schemeClr>
            </a:gs>
            <a:gs pos="100000">
              <a:schemeClr val="accent4">
                <a:tint val="50000"/>
                <a:hueOff val="-3981281"/>
                <a:satOff val="22610"/>
                <a:lumOff val="17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C8730-DCDF-8243-846C-B9C3A123E224}">
      <dsp:nvSpPr>
        <dsp:cNvPr id="0" name=""/>
        <dsp:cNvSpPr/>
      </dsp:nvSpPr>
      <dsp:spPr>
        <a:xfrm>
          <a:off x="-5245106" y="-803698"/>
          <a:ext cx="6248668" cy="6248668"/>
        </a:xfrm>
        <a:prstGeom prst="blockArc">
          <a:avLst>
            <a:gd name="adj1" fmla="val 18900000"/>
            <a:gd name="adj2" fmla="val 2700000"/>
            <a:gd name="adj3" fmla="val 346"/>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FD0022-CAD3-6447-9F94-DB83CF237C07}">
      <dsp:nvSpPr>
        <dsp:cNvPr id="0" name=""/>
        <dsp:cNvSpPr/>
      </dsp:nvSpPr>
      <dsp:spPr>
        <a:xfrm>
          <a:off x="325585" y="210992"/>
          <a:ext cx="11132453" cy="42179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803"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EHRC campaign</a:t>
          </a:r>
          <a:endParaRPr lang="en-GB" sz="2300" kern="1200" dirty="0"/>
        </a:p>
      </dsp:txBody>
      <dsp:txXfrm>
        <a:off x="325585" y="210992"/>
        <a:ext cx="11132453" cy="421798"/>
      </dsp:txXfrm>
    </dsp:sp>
    <dsp:sp modelId="{A6945CE5-C7D6-7544-B514-EE9D8897A306}">
      <dsp:nvSpPr>
        <dsp:cNvPr id="0" name=""/>
        <dsp:cNvSpPr/>
      </dsp:nvSpPr>
      <dsp:spPr>
        <a:xfrm>
          <a:off x="61960" y="158267"/>
          <a:ext cx="527248" cy="52724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988793-E9C2-924D-9006-CD1EBDB5BF2E}">
      <dsp:nvSpPr>
        <dsp:cNvPr id="0" name=""/>
        <dsp:cNvSpPr/>
      </dsp:nvSpPr>
      <dsp:spPr>
        <a:xfrm>
          <a:off x="707561" y="844061"/>
          <a:ext cx="10750477" cy="42179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803"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GIDS letter</a:t>
          </a:r>
          <a:endParaRPr lang="en-GB" sz="2300" kern="1200"/>
        </a:p>
      </dsp:txBody>
      <dsp:txXfrm>
        <a:off x="707561" y="844061"/>
        <a:ext cx="10750477" cy="421798"/>
      </dsp:txXfrm>
    </dsp:sp>
    <dsp:sp modelId="{D2625E6D-3387-164F-BF99-082A6B93C0B0}">
      <dsp:nvSpPr>
        <dsp:cNvPr id="0" name=""/>
        <dsp:cNvSpPr/>
      </dsp:nvSpPr>
      <dsp:spPr>
        <a:xfrm>
          <a:off x="443937" y="791336"/>
          <a:ext cx="527248" cy="52724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62A36C-C3BC-EC43-AB1D-0D017A39165F}">
      <dsp:nvSpPr>
        <dsp:cNvPr id="0" name=""/>
        <dsp:cNvSpPr/>
      </dsp:nvSpPr>
      <dsp:spPr>
        <a:xfrm>
          <a:off x="916883" y="1476666"/>
          <a:ext cx="10541155" cy="42179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803"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Respect Yourself petition</a:t>
          </a:r>
          <a:endParaRPr lang="en-GB" sz="2300" kern="1200"/>
        </a:p>
      </dsp:txBody>
      <dsp:txXfrm>
        <a:off x="916883" y="1476666"/>
        <a:ext cx="10541155" cy="421798"/>
      </dsp:txXfrm>
    </dsp:sp>
    <dsp:sp modelId="{062121B0-E516-3848-9958-9AF8D51D45D8}">
      <dsp:nvSpPr>
        <dsp:cNvPr id="0" name=""/>
        <dsp:cNvSpPr/>
      </dsp:nvSpPr>
      <dsp:spPr>
        <a:xfrm>
          <a:off x="653258" y="1423941"/>
          <a:ext cx="527248" cy="52724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C0071D-0924-724F-BA21-F56A3880459C}">
      <dsp:nvSpPr>
        <dsp:cNvPr id="0" name=""/>
        <dsp:cNvSpPr/>
      </dsp:nvSpPr>
      <dsp:spPr>
        <a:xfrm>
          <a:off x="983717" y="2109736"/>
          <a:ext cx="10474321" cy="42179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803"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Templates, letters, factsheets and other resources</a:t>
          </a:r>
          <a:endParaRPr lang="en-GB" sz="2300" kern="1200"/>
        </a:p>
      </dsp:txBody>
      <dsp:txXfrm>
        <a:off x="983717" y="2109736"/>
        <a:ext cx="10474321" cy="421798"/>
      </dsp:txXfrm>
    </dsp:sp>
    <dsp:sp modelId="{487D0B98-05C0-754A-9247-6FE877DBC709}">
      <dsp:nvSpPr>
        <dsp:cNvPr id="0" name=""/>
        <dsp:cNvSpPr/>
      </dsp:nvSpPr>
      <dsp:spPr>
        <a:xfrm>
          <a:off x="720093" y="2057011"/>
          <a:ext cx="527248" cy="52724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12635A-DF62-E544-BE78-E53B524F59D3}">
      <dsp:nvSpPr>
        <dsp:cNvPr id="0" name=""/>
        <dsp:cNvSpPr/>
      </dsp:nvSpPr>
      <dsp:spPr>
        <a:xfrm>
          <a:off x="916883" y="2742805"/>
          <a:ext cx="10541155" cy="42179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803"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Coverage in national papers</a:t>
          </a:r>
          <a:endParaRPr lang="en-GB" sz="2300" kern="1200"/>
        </a:p>
      </dsp:txBody>
      <dsp:txXfrm>
        <a:off x="916883" y="2742805"/>
        <a:ext cx="10541155" cy="421798"/>
      </dsp:txXfrm>
    </dsp:sp>
    <dsp:sp modelId="{46CF95EA-5C13-5746-A39C-311923FA3489}">
      <dsp:nvSpPr>
        <dsp:cNvPr id="0" name=""/>
        <dsp:cNvSpPr/>
      </dsp:nvSpPr>
      <dsp:spPr>
        <a:xfrm>
          <a:off x="653258" y="2690080"/>
          <a:ext cx="527248" cy="52724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7D364B-E1F3-0544-A91C-0BC832C35EFB}">
      <dsp:nvSpPr>
        <dsp:cNvPr id="0" name=""/>
        <dsp:cNvSpPr/>
      </dsp:nvSpPr>
      <dsp:spPr>
        <a:xfrm>
          <a:off x="707561" y="3375410"/>
          <a:ext cx="10750477" cy="42179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803"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Distributing CRIA (Helen Saxby)</a:t>
          </a:r>
          <a:endParaRPr lang="en-GB" sz="2300" kern="1200" dirty="0"/>
        </a:p>
      </dsp:txBody>
      <dsp:txXfrm>
        <a:off x="707561" y="3375410"/>
        <a:ext cx="10750477" cy="421798"/>
      </dsp:txXfrm>
    </dsp:sp>
    <dsp:sp modelId="{4E32FC7E-7AF0-D045-9EA5-23DB66DE6BB1}">
      <dsp:nvSpPr>
        <dsp:cNvPr id="0" name=""/>
        <dsp:cNvSpPr/>
      </dsp:nvSpPr>
      <dsp:spPr>
        <a:xfrm>
          <a:off x="443937" y="3322685"/>
          <a:ext cx="527248" cy="52724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B78848-D09B-494E-81EE-B1AB2CEC90CB}">
      <dsp:nvSpPr>
        <dsp:cNvPr id="0" name=""/>
        <dsp:cNvSpPr/>
      </dsp:nvSpPr>
      <dsp:spPr>
        <a:xfrm>
          <a:off x="325585" y="4008480"/>
          <a:ext cx="11132453" cy="42179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803"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Local action challenging policy and RSE</a:t>
          </a:r>
          <a:endParaRPr lang="en-GB" sz="2300" kern="1200"/>
        </a:p>
      </dsp:txBody>
      <dsp:txXfrm>
        <a:off x="325585" y="4008480"/>
        <a:ext cx="11132453" cy="421798"/>
      </dsp:txXfrm>
    </dsp:sp>
    <dsp:sp modelId="{F3C35A12-DA02-0146-A9D6-FBC0FC0E0067}">
      <dsp:nvSpPr>
        <dsp:cNvPr id="0" name=""/>
        <dsp:cNvSpPr/>
      </dsp:nvSpPr>
      <dsp:spPr>
        <a:xfrm>
          <a:off x="61960" y="3955755"/>
          <a:ext cx="527248" cy="52724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A28EB-6EA5-2840-BA8F-C39EEE515E4C}">
      <dsp:nvSpPr>
        <dsp:cNvPr id="0" name=""/>
        <dsp:cNvSpPr/>
      </dsp:nvSpPr>
      <dsp:spPr>
        <a:xfrm rot="10800000">
          <a:off x="2133348" y="1304"/>
          <a:ext cx="7660800" cy="814992"/>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389"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a:t>Only citing lobby groups as a source of expertise </a:t>
          </a:r>
        </a:p>
      </dsp:txBody>
      <dsp:txXfrm rot="10800000">
        <a:off x="2337096" y="1304"/>
        <a:ext cx="7457052" cy="814992"/>
      </dsp:txXfrm>
    </dsp:sp>
    <dsp:sp modelId="{E0847D50-B2FF-264D-A146-4E2EE443C4FE}">
      <dsp:nvSpPr>
        <dsp:cNvPr id="0" name=""/>
        <dsp:cNvSpPr/>
      </dsp:nvSpPr>
      <dsp:spPr>
        <a:xfrm>
          <a:off x="1725851" y="1304"/>
          <a:ext cx="814992" cy="814992"/>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67643F-CB97-A349-8533-0D99C4E95F0E}">
      <dsp:nvSpPr>
        <dsp:cNvPr id="0" name=""/>
        <dsp:cNvSpPr/>
      </dsp:nvSpPr>
      <dsp:spPr>
        <a:xfrm rot="10800000">
          <a:off x="2133348" y="1059577"/>
          <a:ext cx="7660800" cy="814992"/>
        </a:xfrm>
        <a:prstGeom prst="homePlate">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389"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a:t>Referring to ‘gender’ as a protected characteristic </a:t>
          </a:r>
        </a:p>
      </dsp:txBody>
      <dsp:txXfrm rot="10800000">
        <a:off x="2337096" y="1059577"/>
        <a:ext cx="7457052" cy="814992"/>
      </dsp:txXfrm>
    </dsp:sp>
    <dsp:sp modelId="{BED5792C-1799-E149-840F-5CE808A6392E}">
      <dsp:nvSpPr>
        <dsp:cNvPr id="0" name=""/>
        <dsp:cNvSpPr/>
      </dsp:nvSpPr>
      <dsp:spPr>
        <a:xfrm>
          <a:off x="1725851" y="1059577"/>
          <a:ext cx="814992" cy="814992"/>
        </a:xfrm>
        <a:prstGeom prst="ellipse">
          <a:avLst/>
        </a:prstGeom>
        <a:solidFill>
          <a:schemeClr val="accent4">
            <a:tint val="50000"/>
            <a:hueOff val="-995320"/>
            <a:satOff val="5652"/>
            <a:lumOff val="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B4950E-3BD1-0D44-953B-435E79A1977E}">
      <dsp:nvSpPr>
        <dsp:cNvPr id="0" name=""/>
        <dsp:cNvSpPr/>
      </dsp:nvSpPr>
      <dsp:spPr>
        <a:xfrm rot="10800000">
          <a:off x="2133348" y="2117851"/>
          <a:ext cx="7660800" cy="814992"/>
        </a:xfrm>
        <a:prstGeom prst="homePlat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389"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a:t>Not mentioning equality impact assessments </a:t>
          </a:r>
        </a:p>
      </dsp:txBody>
      <dsp:txXfrm rot="10800000">
        <a:off x="2337096" y="2117851"/>
        <a:ext cx="7457052" cy="814992"/>
      </dsp:txXfrm>
    </dsp:sp>
    <dsp:sp modelId="{390ECDDD-441F-4247-BCD3-223A1329AC5B}">
      <dsp:nvSpPr>
        <dsp:cNvPr id="0" name=""/>
        <dsp:cNvSpPr/>
      </dsp:nvSpPr>
      <dsp:spPr>
        <a:xfrm>
          <a:off x="1725851" y="2117851"/>
          <a:ext cx="814992" cy="814992"/>
        </a:xfrm>
        <a:prstGeom prst="ellipse">
          <a:avLst/>
        </a:prstGeom>
        <a:solidFill>
          <a:schemeClr val="accent4">
            <a:tint val="50000"/>
            <a:hueOff val="-1990641"/>
            <a:satOff val="11305"/>
            <a:lumOff val="8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31DB98-601B-DB46-BE15-D354104BC53B}">
      <dsp:nvSpPr>
        <dsp:cNvPr id="0" name=""/>
        <dsp:cNvSpPr/>
      </dsp:nvSpPr>
      <dsp:spPr>
        <a:xfrm rot="10800000">
          <a:off x="2133348" y="3176124"/>
          <a:ext cx="7660800" cy="814992"/>
        </a:xfrm>
        <a:prstGeom prst="homePlate">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389"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dirty="0"/>
            <a:t>Advocating confidentiality for trans identified pupils </a:t>
          </a:r>
        </a:p>
      </dsp:txBody>
      <dsp:txXfrm rot="10800000">
        <a:off x="2337096" y="3176124"/>
        <a:ext cx="7457052" cy="814992"/>
      </dsp:txXfrm>
    </dsp:sp>
    <dsp:sp modelId="{CBBC68CA-934A-AB46-88F5-440E4BF70AAD}">
      <dsp:nvSpPr>
        <dsp:cNvPr id="0" name=""/>
        <dsp:cNvSpPr/>
      </dsp:nvSpPr>
      <dsp:spPr>
        <a:xfrm>
          <a:off x="1725851" y="3176124"/>
          <a:ext cx="814992" cy="814992"/>
        </a:xfrm>
        <a:prstGeom prst="ellipse">
          <a:avLst/>
        </a:prstGeom>
        <a:solidFill>
          <a:schemeClr val="accent4">
            <a:tint val="50000"/>
            <a:hueOff val="-2985961"/>
            <a:satOff val="16958"/>
            <a:lumOff val="13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47350A-B438-FD42-A32B-E5A742E5DB81}">
      <dsp:nvSpPr>
        <dsp:cNvPr id="0" name=""/>
        <dsp:cNvSpPr/>
      </dsp:nvSpPr>
      <dsp:spPr>
        <a:xfrm rot="10800000">
          <a:off x="2133348" y="4234398"/>
          <a:ext cx="7660800" cy="814992"/>
        </a:xfrm>
        <a:prstGeom prst="homePlat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389"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a:t>Promoting mixed-sex or ‘gender neutral’ toilets </a:t>
          </a:r>
        </a:p>
      </dsp:txBody>
      <dsp:txXfrm rot="10800000">
        <a:off x="2337096" y="4234398"/>
        <a:ext cx="7457052" cy="814992"/>
      </dsp:txXfrm>
    </dsp:sp>
    <dsp:sp modelId="{B9B0098F-F113-DC41-B528-0795715391B8}">
      <dsp:nvSpPr>
        <dsp:cNvPr id="0" name=""/>
        <dsp:cNvSpPr/>
      </dsp:nvSpPr>
      <dsp:spPr>
        <a:xfrm>
          <a:off x="1725851" y="4234398"/>
          <a:ext cx="814992" cy="814992"/>
        </a:xfrm>
        <a:prstGeom prst="ellipse">
          <a:avLst/>
        </a:prstGeom>
        <a:solidFill>
          <a:schemeClr val="accent4">
            <a:tint val="50000"/>
            <a:hueOff val="-3981281"/>
            <a:satOff val="22610"/>
            <a:lumOff val="17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4D9E7-F27E-E249-8287-5F133820CECC}">
      <dsp:nvSpPr>
        <dsp:cNvPr id="0" name=""/>
        <dsp:cNvSpPr/>
      </dsp:nvSpPr>
      <dsp:spPr>
        <a:xfrm rot="10800000">
          <a:off x="2133348" y="1304"/>
          <a:ext cx="7660800" cy="814992"/>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389"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a:t>Using emotive suicide statistics to put pressure on schools </a:t>
          </a:r>
        </a:p>
      </dsp:txBody>
      <dsp:txXfrm rot="10800000">
        <a:off x="2337096" y="1304"/>
        <a:ext cx="7457052" cy="814992"/>
      </dsp:txXfrm>
    </dsp:sp>
    <dsp:sp modelId="{1ADA03EC-7500-8342-B673-64CE395FF9E6}">
      <dsp:nvSpPr>
        <dsp:cNvPr id="0" name=""/>
        <dsp:cNvSpPr/>
      </dsp:nvSpPr>
      <dsp:spPr>
        <a:xfrm>
          <a:off x="1725851" y="1304"/>
          <a:ext cx="814992" cy="814992"/>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2BBBB9-1818-D946-B31A-D61960A97F0E}">
      <dsp:nvSpPr>
        <dsp:cNvPr id="0" name=""/>
        <dsp:cNvSpPr/>
      </dsp:nvSpPr>
      <dsp:spPr>
        <a:xfrm rot="10800000">
          <a:off x="2133348" y="1059577"/>
          <a:ext cx="7660800" cy="814992"/>
        </a:xfrm>
        <a:prstGeom prst="homePlate">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389"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a:t>Suggesting that all gender nonconformity indicates a child is trans </a:t>
          </a:r>
        </a:p>
      </dsp:txBody>
      <dsp:txXfrm rot="10800000">
        <a:off x="2337096" y="1059577"/>
        <a:ext cx="7457052" cy="814992"/>
      </dsp:txXfrm>
    </dsp:sp>
    <dsp:sp modelId="{041E4565-A970-5747-94EF-395092A84957}">
      <dsp:nvSpPr>
        <dsp:cNvPr id="0" name=""/>
        <dsp:cNvSpPr/>
      </dsp:nvSpPr>
      <dsp:spPr>
        <a:xfrm>
          <a:off x="1725851" y="1059577"/>
          <a:ext cx="814992" cy="814992"/>
        </a:xfrm>
        <a:prstGeom prst="ellipse">
          <a:avLst/>
        </a:prstGeom>
        <a:solidFill>
          <a:schemeClr val="accent4">
            <a:tint val="50000"/>
            <a:hueOff val="-995320"/>
            <a:satOff val="5652"/>
            <a:lumOff val="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800827-3436-944E-9507-77F7C67D076C}">
      <dsp:nvSpPr>
        <dsp:cNvPr id="0" name=""/>
        <dsp:cNvSpPr/>
      </dsp:nvSpPr>
      <dsp:spPr>
        <a:xfrm rot="10800000">
          <a:off x="2133348" y="2117851"/>
          <a:ext cx="7660800" cy="814992"/>
        </a:xfrm>
        <a:prstGeom prst="homePlat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389"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a:t>Making scientifically inaccurate assertions regarding biology </a:t>
          </a:r>
        </a:p>
      </dsp:txBody>
      <dsp:txXfrm rot="10800000">
        <a:off x="2337096" y="2117851"/>
        <a:ext cx="7457052" cy="814992"/>
      </dsp:txXfrm>
    </dsp:sp>
    <dsp:sp modelId="{D16C5A4C-1A6E-1F44-A1DE-7EB9E8ECEB98}">
      <dsp:nvSpPr>
        <dsp:cNvPr id="0" name=""/>
        <dsp:cNvSpPr/>
      </dsp:nvSpPr>
      <dsp:spPr>
        <a:xfrm>
          <a:off x="1725851" y="2117851"/>
          <a:ext cx="814992" cy="814992"/>
        </a:xfrm>
        <a:prstGeom prst="ellipse">
          <a:avLst/>
        </a:prstGeom>
        <a:solidFill>
          <a:schemeClr val="accent4">
            <a:tint val="50000"/>
            <a:hueOff val="-1990641"/>
            <a:satOff val="11305"/>
            <a:lumOff val="8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921CDE-27BA-4849-BB04-2E5EEB9BBF06}">
      <dsp:nvSpPr>
        <dsp:cNvPr id="0" name=""/>
        <dsp:cNvSpPr/>
      </dsp:nvSpPr>
      <dsp:spPr>
        <a:xfrm rot="10800000">
          <a:off x="2133348" y="3176124"/>
          <a:ext cx="7660800" cy="814992"/>
        </a:xfrm>
        <a:prstGeom prst="homePlate">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389"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a:t>Delivering sessions to pupils without school staff present </a:t>
          </a:r>
        </a:p>
      </dsp:txBody>
      <dsp:txXfrm rot="10800000">
        <a:off x="2337096" y="3176124"/>
        <a:ext cx="7457052" cy="814992"/>
      </dsp:txXfrm>
    </dsp:sp>
    <dsp:sp modelId="{7683A725-68BB-E64A-9D92-E7C3D6583C30}">
      <dsp:nvSpPr>
        <dsp:cNvPr id="0" name=""/>
        <dsp:cNvSpPr/>
      </dsp:nvSpPr>
      <dsp:spPr>
        <a:xfrm>
          <a:off x="1725851" y="3176124"/>
          <a:ext cx="814992" cy="814992"/>
        </a:xfrm>
        <a:prstGeom prst="ellipse">
          <a:avLst/>
        </a:prstGeom>
        <a:solidFill>
          <a:schemeClr val="accent4">
            <a:tint val="50000"/>
            <a:hueOff val="-2985961"/>
            <a:satOff val="16958"/>
            <a:lumOff val="13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AC135C-FC77-E042-87E6-3511924A86D1}">
      <dsp:nvSpPr>
        <dsp:cNvPr id="0" name=""/>
        <dsp:cNvSpPr/>
      </dsp:nvSpPr>
      <dsp:spPr>
        <a:xfrm rot="10800000">
          <a:off x="2133348" y="4234398"/>
          <a:ext cx="7660800" cy="814992"/>
        </a:xfrm>
        <a:prstGeom prst="homePlat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389"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a:t>Neglecting to disclose the negative side effects of transition </a:t>
          </a:r>
        </a:p>
      </dsp:txBody>
      <dsp:txXfrm rot="10800000">
        <a:off x="2337096" y="4234398"/>
        <a:ext cx="7457052" cy="814992"/>
      </dsp:txXfrm>
    </dsp:sp>
    <dsp:sp modelId="{EF252F1E-D25F-B740-8371-EC1AB5AD0B46}">
      <dsp:nvSpPr>
        <dsp:cNvPr id="0" name=""/>
        <dsp:cNvSpPr/>
      </dsp:nvSpPr>
      <dsp:spPr>
        <a:xfrm>
          <a:off x="1725851" y="4234398"/>
          <a:ext cx="814992" cy="814992"/>
        </a:xfrm>
        <a:prstGeom prst="ellipse">
          <a:avLst/>
        </a:prstGeom>
        <a:solidFill>
          <a:schemeClr val="accent4">
            <a:tint val="50000"/>
            <a:hueOff val="-3981281"/>
            <a:satOff val="22610"/>
            <a:lumOff val="17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83DCF-CC5B-2F44-BDD6-BCDA9917A49F}">
      <dsp:nvSpPr>
        <dsp:cNvPr id="0" name=""/>
        <dsp:cNvSpPr/>
      </dsp:nvSpPr>
      <dsp:spPr>
        <a:xfrm>
          <a:off x="-5710664" y="-874119"/>
          <a:ext cx="6798934" cy="6798934"/>
        </a:xfrm>
        <a:prstGeom prst="blockArc">
          <a:avLst>
            <a:gd name="adj1" fmla="val 18900000"/>
            <a:gd name="adj2" fmla="val 2700000"/>
            <a:gd name="adj3" fmla="val 318"/>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060BE5-E346-B442-B41E-1A4B3427CF04}">
      <dsp:nvSpPr>
        <dsp:cNvPr id="0" name=""/>
        <dsp:cNvSpPr/>
      </dsp:nvSpPr>
      <dsp:spPr>
        <a:xfrm>
          <a:off x="475714" y="315567"/>
          <a:ext cx="10973514" cy="63153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28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Use our template letter to write to your school. Include the head teacher, Chair of Governors and Safeguarding lead. </a:t>
          </a:r>
          <a:endParaRPr lang="en-GB" sz="2000" kern="1200" dirty="0"/>
        </a:p>
      </dsp:txBody>
      <dsp:txXfrm>
        <a:off x="475714" y="315567"/>
        <a:ext cx="10973514" cy="631538"/>
      </dsp:txXfrm>
    </dsp:sp>
    <dsp:sp modelId="{2163EE9A-00FB-B843-8991-2F1BB2C3927D}">
      <dsp:nvSpPr>
        <dsp:cNvPr id="0" name=""/>
        <dsp:cNvSpPr/>
      </dsp:nvSpPr>
      <dsp:spPr>
        <a:xfrm>
          <a:off x="81003" y="236625"/>
          <a:ext cx="789423" cy="78942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AC8A31-1ADA-A242-A11C-FF28048226C6}">
      <dsp:nvSpPr>
        <dsp:cNvPr id="0" name=""/>
        <dsp:cNvSpPr/>
      </dsp:nvSpPr>
      <dsp:spPr>
        <a:xfrm>
          <a:off x="928257" y="1262572"/>
          <a:ext cx="10520972" cy="63153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28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Use our Red Flags document (and other factsheets) to back up your concerns</a:t>
          </a:r>
          <a:endParaRPr lang="en-GB" sz="2000" kern="1200" dirty="0"/>
        </a:p>
      </dsp:txBody>
      <dsp:txXfrm>
        <a:off x="928257" y="1262572"/>
        <a:ext cx="10520972" cy="631538"/>
      </dsp:txXfrm>
    </dsp:sp>
    <dsp:sp modelId="{256C7C38-F331-104D-B4D6-B94E1F53F0A5}">
      <dsp:nvSpPr>
        <dsp:cNvPr id="0" name=""/>
        <dsp:cNvSpPr/>
      </dsp:nvSpPr>
      <dsp:spPr>
        <a:xfrm>
          <a:off x="533545" y="1183630"/>
          <a:ext cx="789423" cy="78942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25D705-7925-3641-97C6-A02BA03CBA12}">
      <dsp:nvSpPr>
        <dsp:cNvPr id="0" name=""/>
        <dsp:cNvSpPr/>
      </dsp:nvSpPr>
      <dsp:spPr>
        <a:xfrm>
          <a:off x="1067151" y="2209578"/>
          <a:ext cx="10382078" cy="63153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28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Ask to see their Impact Assessment on any policy in place (they probably won’t have one but they should). </a:t>
          </a:r>
          <a:endParaRPr lang="en-GB" sz="2000" kern="1200"/>
        </a:p>
      </dsp:txBody>
      <dsp:txXfrm>
        <a:off x="1067151" y="2209578"/>
        <a:ext cx="10382078" cy="631538"/>
      </dsp:txXfrm>
    </dsp:sp>
    <dsp:sp modelId="{5914367F-DFEA-474A-AD54-A6408418E961}">
      <dsp:nvSpPr>
        <dsp:cNvPr id="0" name=""/>
        <dsp:cNvSpPr/>
      </dsp:nvSpPr>
      <dsp:spPr>
        <a:xfrm>
          <a:off x="672439" y="2130635"/>
          <a:ext cx="789423" cy="78942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C24CD7-6BA4-F54E-9D0A-86CA72FFBD66}">
      <dsp:nvSpPr>
        <dsp:cNvPr id="0" name=""/>
        <dsp:cNvSpPr/>
      </dsp:nvSpPr>
      <dsp:spPr>
        <a:xfrm>
          <a:off x="928257" y="3156583"/>
          <a:ext cx="10520972" cy="63153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28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Share the CRIA (written by Helen Saxby, available on Transgender Trend website) on the </a:t>
          </a:r>
          <a:r>
            <a:rPr lang="en-US" sz="2000" kern="1200" dirty="0" err="1"/>
            <a:t>Allsorts</a:t>
          </a:r>
          <a:r>
            <a:rPr lang="en-US" sz="2000" kern="1200" dirty="0"/>
            <a:t> guidance (even if its not by </a:t>
          </a:r>
          <a:r>
            <a:rPr lang="en-US" sz="2000" kern="1200" dirty="0" err="1"/>
            <a:t>Allsorts</a:t>
          </a:r>
          <a:r>
            <a:rPr lang="en-US" sz="2000" kern="1200" dirty="0"/>
            <a:t> it will have similar points)</a:t>
          </a:r>
          <a:endParaRPr lang="en-GB" sz="2000" kern="1200" dirty="0"/>
        </a:p>
      </dsp:txBody>
      <dsp:txXfrm>
        <a:off x="928257" y="3156583"/>
        <a:ext cx="10520972" cy="631538"/>
      </dsp:txXfrm>
    </dsp:sp>
    <dsp:sp modelId="{0D46EB61-E9CB-D446-B554-855AB4115C2F}">
      <dsp:nvSpPr>
        <dsp:cNvPr id="0" name=""/>
        <dsp:cNvSpPr/>
      </dsp:nvSpPr>
      <dsp:spPr>
        <a:xfrm>
          <a:off x="533545" y="3077640"/>
          <a:ext cx="789423" cy="78942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787EC7-D768-764A-B715-99AB090FBED0}">
      <dsp:nvSpPr>
        <dsp:cNvPr id="0" name=""/>
        <dsp:cNvSpPr/>
      </dsp:nvSpPr>
      <dsp:spPr>
        <a:xfrm>
          <a:off x="475714" y="4103588"/>
          <a:ext cx="10973514" cy="63153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28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Ask for a meeting – print off the red flags document and take it with you.</a:t>
          </a:r>
          <a:endParaRPr lang="en-GB" sz="2000" kern="1200"/>
        </a:p>
      </dsp:txBody>
      <dsp:txXfrm>
        <a:off x="475714" y="4103588"/>
        <a:ext cx="10973514" cy="631538"/>
      </dsp:txXfrm>
    </dsp:sp>
    <dsp:sp modelId="{CBC42D6E-D3E8-9445-8E4D-4FD692A6B142}">
      <dsp:nvSpPr>
        <dsp:cNvPr id="0" name=""/>
        <dsp:cNvSpPr/>
      </dsp:nvSpPr>
      <dsp:spPr>
        <a:xfrm>
          <a:off x="81003" y="4024646"/>
          <a:ext cx="789423" cy="78942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9D2AD-75A6-E64B-A097-3BBEC2C7EB80}">
      <dsp:nvSpPr>
        <dsp:cNvPr id="0" name=""/>
        <dsp:cNvSpPr/>
      </dsp:nvSpPr>
      <dsp:spPr>
        <a:xfrm>
          <a:off x="-5710664" y="-874119"/>
          <a:ext cx="6798934" cy="6798934"/>
        </a:xfrm>
        <a:prstGeom prst="blockArc">
          <a:avLst>
            <a:gd name="adj1" fmla="val 18900000"/>
            <a:gd name="adj2" fmla="val 2700000"/>
            <a:gd name="adj3" fmla="val 318"/>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B4ED60-487E-ED49-84C2-2FBB27D06F8B}">
      <dsp:nvSpPr>
        <dsp:cNvPr id="0" name=""/>
        <dsp:cNvSpPr/>
      </dsp:nvSpPr>
      <dsp:spPr>
        <a:xfrm>
          <a:off x="405510" y="265969"/>
          <a:ext cx="11043719" cy="53173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06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For increased impact take a fellow parent (form a RL group or join ours online)</a:t>
          </a:r>
          <a:endParaRPr lang="en-GB" sz="2400" kern="1200" dirty="0"/>
        </a:p>
      </dsp:txBody>
      <dsp:txXfrm>
        <a:off x="405510" y="265969"/>
        <a:ext cx="11043719" cy="531737"/>
      </dsp:txXfrm>
    </dsp:sp>
    <dsp:sp modelId="{F1C53DFA-CA23-6F49-90A5-B4656A7CBD45}">
      <dsp:nvSpPr>
        <dsp:cNvPr id="0" name=""/>
        <dsp:cNvSpPr/>
      </dsp:nvSpPr>
      <dsp:spPr>
        <a:xfrm>
          <a:off x="73174" y="199502"/>
          <a:ext cx="664671" cy="66467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7BF947-5FB7-984C-9103-3AAA6848B6F1}">
      <dsp:nvSpPr>
        <dsp:cNvPr id="0" name=""/>
        <dsp:cNvSpPr/>
      </dsp:nvSpPr>
      <dsp:spPr>
        <a:xfrm>
          <a:off x="842900" y="1063474"/>
          <a:ext cx="10606329" cy="53173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06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t>Have alternative resources such as the Transgender Trend materials</a:t>
          </a:r>
          <a:endParaRPr lang="en-GB" sz="2400" kern="1200"/>
        </a:p>
      </dsp:txBody>
      <dsp:txXfrm>
        <a:off x="842900" y="1063474"/>
        <a:ext cx="10606329" cy="531737"/>
      </dsp:txXfrm>
    </dsp:sp>
    <dsp:sp modelId="{ABB67E06-BF30-5D45-868F-648FF555A1E1}">
      <dsp:nvSpPr>
        <dsp:cNvPr id="0" name=""/>
        <dsp:cNvSpPr/>
      </dsp:nvSpPr>
      <dsp:spPr>
        <a:xfrm>
          <a:off x="510564" y="997007"/>
          <a:ext cx="664671" cy="66467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2B12FE-12D3-8142-92C1-50CD8B44968E}">
      <dsp:nvSpPr>
        <dsp:cNvPr id="0" name=""/>
        <dsp:cNvSpPr/>
      </dsp:nvSpPr>
      <dsp:spPr>
        <a:xfrm>
          <a:off x="1042907" y="1860979"/>
          <a:ext cx="10406321" cy="53173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06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t>Point out their legal obligations</a:t>
          </a:r>
          <a:endParaRPr lang="en-GB" sz="2400" kern="1200"/>
        </a:p>
      </dsp:txBody>
      <dsp:txXfrm>
        <a:off x="1042907" y="1860979"/>
        <a:ext cx="10406321" cy="531737"/>
      </dsp:txXfrm>
    </dsp:sp>
    <dsp:sp modelId="{C3039915-9284-2643-BC46-3DB2D99AEE83}">
      <dsp:nvSpPr>
        <dsp:cNvPr id="0" name=""/>
        <dsp:cNvSpPr/>
      </dsp:nvSpPr>
      <dsp:spPr>
        <a:xfrm>
          <a:off x="710572" y="1794511"/>
          <a:ext cx="664671" cy="66467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31267D-0D4F-714D-BA48-C5DD3DA55385}">
      <dsp:nvSpPr>
        <dsp:cNvPr id="0" name=""/>
        <dsp:cNvSpPr/>
      </dsp:nvSpPr>
      <dsp:spPr>
        <a:xfrm>
          <a:off x="1042907" y="2657978"/>
          <a:ext cx="10406321" cy="53173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06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t>Ask for a reasoned response to your objections</a:t>
          </a:r>
          <a:endParaRPr lang="en-GB" sz="2400" kern="1200"/>
        </a:p>
      </dsp:txBody>
      <dsp:txXfrm>
        <a:off x="1042907" y="2657978"/>
        <a:ext cx="10406321" cy="531737"/>
      </dsp:txXfrm>
    </dsp:sp>
    <dsp:sp modelId="{845D2652-93AE-664D-A4FA-8DD65967E11F}">
      <dsp:nvSpPr>
        <dsp:cNvPr id="0" name=""/>
        <dsp:cNvSpPr/>
      </dsp:nvSpPr>
      <dsp:spPr>
        <a:xfrm>
          <a:off x="710572" y="2591511"/>
          <a:ext cx="664671" cy="66467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F07D9E-5B7E-8041-B81F-E8F29FF9351C}">
      <dsp:nvSpPr>
        <dsp:cNvPr id="0" name=""/>
        <dsp:cNvSpPr/>
      </dsp:nvSpPr>
      <dsp:spPr>
        <a:xfrm>
          <a:off x="842900" y="3455483"/>
          <a:ext cx="10606329" cy="53173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06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t>Pursue a formal complaint if you do not get satisfactory answers</a:t>
          </a:r>
          <a:endParaRPr lang="en-GB" sz="2400" kern="1200"/>
        </a:p>
      </dsp:txBody>
      <dsp:txXfrm>
        <a:off x="842900" y="3455483"/>
        <a:ext cx="10606329" cy="531737"/>
      </dsp:txXfrm>
    </dsp:sp>
    <dsp:sp modelId="{579E0C78-BAD3-7F4B-9BCB-265A323F50AA}">
      <dsp:nvSpPr>
        <dsp:cNvPr id="0" name=""/>
        <dsp:cNvSpPr/>
      </dsp:nvSpPr>
      <dsp:spPr>
        <a:xfrm>
          <a:off x="510564" y="3389016"/>
          <a:ext cx="664671" cy="66467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2E579A-5B8E-204B-9E2B-25087E4C93A9}">
      <dsp:nvSpPr>
        <dsp:cNvPr id="0" name=""/>
        <dsp:cNvSpPr/>
      </dsp:nvSpPr>
      <dsp:spPr>
        <a:xfrm>
          <a:off x="405510" y="4252988"/>
          <a:ext cx="11043719" cy="53173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06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t>Don’t give up. This is a marathon not a sprint. </a:t>
          </a:r>
          <a:endParaRPr lang="en-GB" sz="2400" kern="1200"/>
        </a:p>
      </dsp:txBody>
      <dsp:txXfrm>
        <a:off x="405510" y="4252988"/>
        <a:ext cx="11043719" cy="531737"/>
      </dsp:txXfrm>
    </dsp:sp>
    <dsp:sp modelId="{EEF93AC2-A91A-B54A-A2C4-E49A4971938E}">
      <dsp:nvSpPr>
        <dsp:cNvPr id="0" name=""/>
        <dsp:cNvSpPr/>
      </dsp:nvSpPr>
      <dsp:spPr>
        <a:xfrm>
          <a:off x="73174" y="4186521"/>
          <a:ext cx="664671" cy="66467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81882" y="513558"/>
            <a:ext cx="4572000" cy="493713"/>
          </a:xfrm>
          <a:prstGeom prst="rect">
            <a:avLst/>
          </a:prstGeom>
        </p:spPr>
        <p:txBody>
          <a:bodyPr vert="horz" lIns="91428" tIns="45714" rIns="91428" bIns="45714" rtlCol="0"/>
          <a:lstStyle>
            <a:lvl1pPr algn="l">
              <a:defRPr sz="1200"/>
            </a:lvl1pPr>
          </a:lstStyle>
          <a:p>
            <a:pPr algn="ctr"/>
            <a:r>
              <a:rPr lang="en-US" dirty="0"/>
              <a:t>Essential Sourcing Skills</a:t>
            </a:r>
          </a:p>
        </p:txBody>
      </p:sp>
      <p:sp>
        <p:nvSpPr>
          <p:cNvPr id="4" name="Footer Placeholder 3"/>
          <p:cNvSpPr>
            <a:spLocks noGrp="1"/>
          </p:cNvSpPr>
          <p:nvPr>
            <p:ph type="ftr" sz="quarter" idx="2"/>
          </p:nvPr>
        </p:nvSpPr>
        <p:spPr>
          <a:xfrm>
            <a:off x="1081882" y="9124157"/>
            <a:ext cx="4572000" cy="493712"/>
          </a:xfrm>
          <a:prstGeom prst="rect">
            <a:avLst/>
          </a:prstGeom>
        </p:spPr>
        <p:txBody>
          <a:bodyPr vert="horz" lIns="91428" tIns="45714" rIns="91428" bIns="45714" rtlCol="0" anchor="b"/>
          <a:lstStyle>
            <a:lvl1pPr algn="l">
              <a:defRPr sz="1200"/>
            </a:lvl1pPr>
          </a:lstStyle>
          <a:p>
            <a:pPr algn="ctr"/>
            <a:r>
              <a:rPr lang="en-US" sz="1000" dirty="0"/>
              <a:t>© ADR</a:t>
            </a:r>
          </a:p>
        </p:txBody>
      </p:sp>
      <p:sp>
        <p:nvSpPr>
          <p:cNvPr id="5" name="Slide Number Placeholder 4"/>
          <p:cNvSpPr>
            <a:spLocks noGrp="1"/>
          </p:cNvSpPr>
          <p:nvPr>
            <p:ph type="sldNum" sz="quarter" idx="3"/>
          </p:nvPr>
        </p:nvSpPr>
        <p:spPr>
          <a:xfrm>
            <a:off x="1081882" y="8819356"/>
            <a:ext cx="4572000" cy="304800"/>
          </a:xfrm>
          <a:prstGeom prst="rect">
            <a:avLst/>
          </a:prstGeom>
        </p:spPr>
        <p:txBody>
          <a:bodyPr vert="horz" lIns="91428" tIns="45714" rIns="91428" bIns="45714" rtlCol="0" anchor="b"/>
          <a:lstStyle>
            <a:lvl1pPr algn="r">
              <a:defRPr sz="1200"/>
            </a:lvl1pPr>
          </a:lstStyle>
          <a:p>
            <a:pPr algn="ctr"/>
            <a:fld id="{4CD0FDBE-0D88-4C14-A64F-7A42B2A8BD02}" type="slidenum">
              <a:rPr lang="en-US" sz="1000"/>
              <a:pPr algn="ctr"/>
              <a:t>‹#›</a:t>
            </a:fld>
            <a:endParaRPr lang="en-US" sz="1000" dirty="0"/>
          </a:p>
        </p:txBody>
      </p:sp>
    </p:spTree>
    <p:extLst>
      <p:ext uri="{BB962C8B-B14F-4D97-AF65-F5344CB8AC3E}">
        <p14:creationId xmlns:p14="http://schemas.microsoft.com/office/powerpoint/2010/main" val="2820270699"/>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23T12:45:35.639"/>
    </inkml:context>
    <inkml:brush xml:id="br0">
      <inkml:brushProperty name="width" value="0.1" units="cm"/>
      <inkml:brushProperty name="height" value="0.1" units="cm"/>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23T12:45:36.407"/>
    </inkml:context>
    <inkml:brush xml:id="br0">
      <inkml:brushProperty name="width" value="0.1" units="cm"/>
      <inkml:brushProperty name="height" value="0.1" units="cm"/>
    </inkml:brush>
  </inkml:definitions>
  <inkml:trace contextRef="#ctx0" brushRef="#br0">320 0 24575,'0'0'0</inkml:trace>
  <inkml:trace contextRef="#ctx0" brushRef="#br0" timeOffset="1111">0 271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23T12:46:01.744"/>
    </inkml:context>
    <inkml:brush xml:id="br0">
      <inkml:brushProperty name="width" value="0.1" units="cm"/>
      <inkml:brushProperty name="height" value="0.1" units="cm"/>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1" cy="493316"/>
          </a:xfrm>
          <a:prstGeom prst="rect">
            <a:avLst/>
          </a:prstGeom>
        </p:spPr>
        <p:txBody>
          <a:bodyPr vert="horz" lIns="91428" tIns="45714" rIns="91428" bIns="45714" rtlCol="0"/>
          <a:lstStyle>
            <a:lvl1pPr algn="l" fontAlgn="auto">
              <a:spcBef>
                <a:spcPts val="0"/>
              </a:spcBef>
              <a:spcAft>
                <a:spcPts val="0"/>
              </a:spcAft>
              <a:defRPr sz="1200">
                <a:latin typeface="+mn-lt"/>
                <a:cs typeface="+mn-cs"/>
              </a:defRPr>
            </a:lvl1pPr>
          </a:lstStyle>
          <a:p>
            <a:pPr>
              <a:defRPr/>
            </a:pPr>
            <a:r>
              <a:rPr lang="en-GB" dirty="0"/>
              <a:t>Essential Sourcing Skills</a:t>
            </a:r>
          </a:p>
        </p:txBody>
      </p:sp>
      <p:sp>
        <p:nvSpPr>
          <p:cNvPr id="3" name="Date Placeholder 2"/>
          <p:cNvSpPr>
            <a:spLocks noGrp="1"/>
          </p:cNvSpPr>
          <p:nvPr>
            <p:ph type="dt" idx="1"/>
          </p:nvPr>
        </p:nvSpPr>
        <p:spPr>
          <a:xfrm>
            <a:off x="3815373" y="0"/>
            <a:ext cx="2918831" cy="493316"/>
          </a:xfrm>
          <a:prstGeom prst="rect">
            <a:avLst/>
          </a:prstGeom>
        </p:spPr>
        <p:txBody>
          <a:bodyPr vert="horz" lIns="91428" tIns="45714" rIns="91428" bIns="45714" rtlCol="0"/>
          <a:lstStyle>
            <a:lvl1pPr algn="r" fontAlgn="auto">
              <a:spcBef>
                <a:spcPts val="0"/>
              </a:spcBef>
              <a:spcAft>
                <a:spcPts val="0"/>
              </a:spcAft>
              <a:defRPr sz="1200">
                <a:latin typeface="+mn-lt"/>
                <a:cs typeface="+mn-cs"/>
              </a:defRPr>
            </a:lvl1pPr>
          </a:lstStyle>
          <a:p>
            <a:pPr>
              <a:defRPr/>
            </a:pPr>
            <a:fld id="{9F8CCFB4-98CA-48A2-8406-46F143AE1C66}" type="datetimeFigureOut">
              <a:rPr lang="en-US"/>
              <a:pPr>
                <a:defRPr/>
              </a:pPr>
              <a:t>10/25/19</a:t>
            </a:fld>
            <a:endParaRPr lang="en-GB" dirty="0"/>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28" tIns="45714" rIns="91428" bIns="45714" rtlCol="0" anchor="ctr"/>
          <a:lstStyle/>
          <a:p>
            <a:pPr lvl="0"/>
            <a:endParaRPr lang="en-GB" noProof="0" dirty="0"/>
          </a:p>
        </p:txBody>
      </p:sp>
      <p:sp>
        <p:nvSpPr>
          <p:cNvPr id="5" name="Notes Placeholder 4"/>
          <p:cNvSpPr>
            <a:spLocks noGrp="1"/>
          </p:cNvSpPr>
          <p:nvPr>
            <p:ph type="body" sz="quarter" idx="3"/>
          </p:nvPr>
        </p:nvSpPr>
        <p:spPr>
          <a:xfrm>
            <a:off x="673577" y="4686500"/>
            <a:ext cx="5388610" cy="4439841"/>
          </a:xfrm>
          <a:prstGeom prst="rect">
            <a:avLst/>
          </a:prstGeom>
        </p:spPr>
        <p:txBody>
          <a:bodyPr vert="horz" lIns="91428" tIns="45714" rIns="91428" bIns="457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9371285"/>
            <a:ext cx="2918831" cy="493316"/>
          </a:xfrm>
          <a:prstGeom prst="rect">
            <a:avLst/>
          </a:prstGeom>
        </p:spPr>
        <p:txBody>
          <a:bodyPr vert="horz" lIns="91428" tIns="45714" rIns="91428" bIns="45714" rtlCol="0" anchor="b"/>
          <a:lstStyle>
            <a:lvl1pPr algn="l" fontAlgn="auto">
              <a:spcBef>
                <a:spcPts val="0"/>
              </a:spcBef>
              <a:spcAft>
                <a:spcPts val="0"/>
              </a:spcAft>
              <a:defRPr sz="1200">
                <a:latin typeface="+mn-lt"/>
                <a:cs typeface="+mn-cs"/>
              </a:defRPr>
            </a:lvl1pPr>
          </a:lstStyle>
          <a:p>
            <a:pPr>
              <a:defRPr/>
            </a:pPr>
            <a:r>
              <a:rPr lang="en-GB" dirty="0"/>
              <a:t>© ADR</a:t>
            </a:r>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28" tIns="45714" rIns="91428" bIns="45714" rtlCol="0" anchor="b"/>
          <a:lstStyle>
            <a:lvl1pPr algn="r" fontAlgn="auto">
              <a:spcBef>
                <a:spcPts val="0"/>
              </a:spcBef>
              <a:spcAft>
                <a:spcPts val="0"/>
              </a:spcAft>
              <a:defRPr sz="1200">
                <a:latin typeface="+mn-lt"/>
                <a:cs typeface="+mn-cs"/>
              </a:defRPr>
            </a:lvl1pPr>
          </a:lstStyle>
          <a:p>
            <a:pPr>
              <a:defRPr/>
            </a:pPr>
            <a:fld id="{42A624C5-0722-46E1-99C2-3C4FF0688142}" type="slidenum">
              <a:rPr lang="en-GB"/>
              <a:pPr>
                <a:defRPr/>
              </a:pPr>
              <a:t>‹#›</a:t>
            </a:fld>
            <a:endParaRPr lang="en-GB" dirty="0"/>
          </a:p>
        </p:txBody>
      </p:sp>
    </p:spTree>
    <p:extLst>
      <p:ext uri="{BB962C8B-B14F-4D97-AF65-F5344CB8AC3E}">
        <p14:creationId xmlns:p14="http://schemas.microsoft.com/office/powerpoint/2010/main" val="136541141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474663" y="706438"/>
            <a:ext cx="6286500" cy="3536950"/>
          </a:xfrm>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pitchFamily="18" charset="0"/>
              <a:cs typeface="Arial"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260" eaLnBrk="0" hangingPunct="0">
              <a:defRPr sz="1900" b="1" u="sng">
                <a:solidFill>
                  <a:srgbClr val="990033"/>
                </a:solidFill>
                <a:latin typeface="Arial Narrow" pitchFamily="34" charset="0"/>
                <a:cs typeface="Arial" pitchFamily="34" charset="0"/>
              </a:defRPr>
            </a:lvl1pPr>
            <a:lvl2pPr marL="723408" indent="-278235" defTabSz="904260" eaLnBrk="0" hangingPunct="0">
              <a:defRPr sz="1900" b="1" u="sng">
                <a:solidFill>
                  <a:srgbClr val="990033"/>
                </a:solidFill>
                <a:latin typeface="Arial Narrow" pitchFamily="34" charset="0"/>
                <a:cs typeface="Arial" pitchFamily="34" charset="0"/>
              </a:defRPr>
            </a:lvl2pPr>
            <a:lvl3pPr marL="1112936" indent="-222588" defTabSz="904260" eaLnBrk="0" hangingPunct="0">
              <a:defRPr sz="1900" b="1" u="sng">
                <a:solidFill>
                  <a:srgbClr val="990033"/>
                </a:solidFill>
                <a:latin typeface="Arial Narrow" pitchFamily="34" charset="0"/>
                <a:cs typeface="Arial" pitchFamily="34" charset="0"/>
              </a:defRPr>
            </a:lvl3pPr>
            <a:lvl4pPr marL="1558110" indent="-222588" defTabSz="904260" eaLnBrk="0" hangingPunct="0">
              <a:defRPr sz="1900" b="1" u="sng">
                <a:solidFill>
                  <a:srgbClr val="990033"/>
                </a:solidFill>
                <a:latin typeface="Arial Narrow" pitchFamily="34" charset="0"/>
                <a:cs typeface="Arial" pitchFamily="34" charset="0"/>
              </a:defRPr>
            </a:lvl4pPr>
            <a:lvl5pPr marL="2003285" indent="-222588" defTabSz="904260" eaLnBrk="0" hangingPunct="0">
              <a:defRPr sz="1900" b="1" u="sng">
                <a:solidFill>
                  <a:srgbClr val="990033"/>
                </a:solidFill>
                <a:latin typeface="Arial Narrow" pitchFamily="34" charset="0"/>
                <a:cs typeface="Arial" pitchFamily="34" charset="0"/>
              </a:defRPr>
            </a:lvl5pPr>
            <a:lvl6pPr marL="2448458" indent="-222588" defTabSz="904260" eaLnBrk="0" fontAlgn="base" hangingPunct="0">
              <a:spcBef>
                <a:spcPct val="0"/>
              </a:spcBef>
              <a:spcAft>
                <a:spcPct val="0"/>
              </a:spcAft>
              <a:defRPr sz="1900" b="1" u="sng">
                <a:solidFill>
                  <a:srgbClr val="990033"/>
                </a:solidFill>
                <a:latin typeface="Arial Narrow" pitchFamily="34" charset="0"/>
                <a:cs typeface="Arial" pitchFamily="34" charset="0"/>
              </a:defRPr>
            </a:lvl6pPr>
            <a:lvl7pPr marL="2893633" indent="-222588" defTabSz="904260" eaLnBrk="0" fontAlgn="base" hangingPunct="0">
              <a:spcBef>
                <a:spcPct val="0"/>
              </a:spcBef>
              <a:spcAft>
                <a:spcPct val="0"/>
              </a:spcAft>
              <a:defRPr sz="1900" b="1" u="sng">
                <a:solidFill>
                  <a:srgbClr val="990033"/>
                </a:solidFill>
                <a:latin typeface="Arial Narrow" pitchFamily="34" charset="0"/>
                <a:cs typeface="Arial" pitchFamily="34" charset="0"/>
              </a:defRPr>
            </a:lvl7pPr>
            <a:lvl8pPr marL="3338808" indent="-222588" defTabSz="904260" eaLnBrk="0" fontAlgn="base" hangingPunct="0">
              <a:spcBef>
                <a:spcPct val="0"/>
              </a:spcBef>
              <a:spcAft>
                <a:spcPct val="0"/>
              </a:spcAft>
              <a:defRPr sz="1900" b="1" u="sng">
                <a:solidFill>
                  <a:srgbClr val="990033"/>
                </a:solidFill>
                <a:latin typeface="Arial Narrow" pitchFamily="34" charset="0"/>
                <a:cs typeface="Arial" pitchFamily="34" charset="0"/>
              </a:defRPr>
            </a:lvl8pPr>
            <a:lvl9pPr marL="3783981" indent="-222588" defTabSz="904260" eaLnBrk="0" fontAlgn="base" hangingPunct="0">
              <a:spcBef>
                <a:spcPct val="0"/>
              </a:spcBef>
              <a:spcAft>
                <a:spcPct val="0"/>
              </a:spcAft>
              <a:defRPr sz="1900" b="1" u="sng">
                <a:solidFill>
                  <a:srgbClr val="990033"/>
                </a:solidFill>
                <a:latin typeface="Arial Narrow" pitchFamily="34" charset="0"/>
                <a:cs typeface="Arial" pitchFamily="34" charset="0"/>
              </a:defRPr>
            </a:lvl9pPr>
          </a:lstStyle>
          <a:p>
            <a:pPr eaLnBrk="1" hangingPunct="1"/>
            <a:fld id="{487A6126-7EC1-4E2C-B36D-AC2D7BFB288D}" type="slidenum">
              <a:rPr lang="en-GB" sz="1100" b="0" u="none">
                <a:solidFill>
                  <a:schemeClr val="tx1"/>
                </a:solidFill>
                <a:latin typeface="Times New Roman" pitchFamily="18" charset="0"/>
              </a:rPr>
              <a:pPr eaLnBrk="1" hangingPunct="1"/>
              <a:t>3</a:t>
            </a:fld>
            <a:endParaRPr lang="en-GB" sz="1100" b="0" u="none" dirty="0">
              <a:solidFill>
                <a:schemeClr val="tx1"/>
              </a:solidFill>
              <a:latin typeface="Times New Roman" pitchFamily="18" charset="0"/>
            </a:endParaRPr>
          </a:p>
        </p:txBody>
      </p:sp>
    </p:spTree>
    <p:extLst>
      <p:ext uri="{BB962C8B-B14F-4D97-AF65-F5344CB8AC3E}">
        <p14:creationId xmlns:p14="http://schemas.microsoft.com/office/powerpoint/2010/main" val="1208108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51EAC28-A18D-4DB3-9DC2-B07E26D1BC90}"/>
              </a:ext>
            </a:extLst>
          </p:cNvPr>
          <p:cNvSpPr/>
          <p:nvPr userDrawn="1"/>
        </p:nvSpPr>
        <p:spPr>
          <a:xfrm>
            <a:off x="335360" y="1843382"/>
            <a:ext cx="11521280" cy="4249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335360" y="1828800"/>
            <a:ext cx="11521280" cy="0"/>
          </a:xfrm>
          <a:prstGeom prst="line">
            <a:avLst/>
          </a:prstGeom>
          <a:ln w="28575">
            <a:solidFill>
              <a:srgbClr val="129BA2"/>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2"/>
          </p:nvPr>
        </p:nvSpPr>
        <p:spPr>
          <a:xfrm>
            <a:off x="1000524" y="2784426"/>
            <a:ext cx="10190955" cy="2016174"/>
          </a:xfrm>
          <a:prstGeom prst="rect">
            <a:avLst/>
          </a:prstGeom>
          <a:solidFill>
            <a:srgbClr val="FBFBFB"/>
          </a:solidFill>
          <a:ln w="9525">
            <a:solidFill>
              <a:srgbClr val="129BA2"/>
            </a:solidFill>
            <a:miter lim="800000"/>
            <a:headEnd/>
            <a:tailEnd/>
          </a:ln>
          <a:effectLst/>
          <a:scene3d>
            <a:camera prst="orthographicFront"/>
            <a:lightRig rig="threePt" dir="t"/>
          </a:scene3d>
          <a:sp3d>
            <a:bevelT prst="convex"/>
          </a:sp3d>
        </p:spPr>
        <p:txBody>
          <a:bodyPr vert="horz" wrap="square" lIns="91440" tIns="45720" rIns="91440" bIns="45720" numCol="1" anchor="ctr" anchorCtr="1" compatLnSpc="1">
            <a:prstTxWarp prst="textNoShape">
              <a:avLst/>
            </a:prstTxWarp>
            <a:normAutofit/>
          </a:bodyPr>
          <a:lstStyle>
            <a:lvl1pPr marL="0" indent="0">
              <a:buNone/>
              <a:defRPr kumimoji="0" lang="en-US" sz="3700" b="1" i="0" u="none" strike="noStrike" cap="none" spc="0" normalizeH="0" baseline="0" dirty="0">
                <a:ln>
                  <a:noFill/>
                </a:ln>
                <a:solidFill>
                  <a:srgbClr val="595959"/>
                </a:solidFill>
                <a:effectLst/>
                <a:uLnTx/>
                <a:uFillTx/>
                <a:latin typeface="Roboto Condensed" panose="02000000000000000000" pitchFamily="2" charset="0"/>
                <a:ea typeface="Roboto Condensed" panose="02000000000000000000" pitchFamily="2" charset="0"/>
                <a:cs typeface="Roboto Condensed" panose="02000000000000000000" pitchFamily="2" charset="0"/>
              </a:defRPr>
            </a:lvl1pPr>
          </a:lstStyle>
          <a:p>
            <a:pPr marL="342900" lvl="0" indent="-342900"/>
            <a:r>
              <a:rPr lang="en-US" dirty="0"/>
              <a:t>Click to edit Master text styles</a:t>
            </a:r>
          </a:p>
        </p:txBody>
      </p:sp>
      <p:pic>
        <p:nvPicPr>
          <p:cNvPr id="9" name="Picture 8">
            <a:extLst>
              <a:ext uri="{FF2B5EF4-FFF2-40B4-BE49-F238E27FC236}">
                <a16:creationId xmlns:a16="http://schemas.microsoft.com/office/drawing/2014/main" id="{B3749C2F-98D3-4127-AD39-825F795C1B55}"/>
              </a:ext>
            </a:extLst>
          </p:cNvPr>
          <p:cNvPicPr>
            <a:picLocks noChangeAspect="1"/>
          </p:cNvPicPr>
          <p:nvPr userDrawn="1"/>
        </p:nvPicPr>
        <p:blipFill rotWithShape="1">
          <a:blip r:embed="rId2"/>
          <a:srcRect t="2923" r="7380" b="14691"/>
          <a:stretch/>
        </p:blipFill>
        <p:spPr>
          <a:xfrm>
            <a:off x="309960" y="161882"/>
            <a:ext cx="4338240" cy="1518920"/>
          </a:xfrm>
          <a:prstGeom prst="rect">
            <a:avLst/>
          </a:prstGeom>
        </p:spPr>
      </p:pic>
      <p:sp>
        <p:nvSpPr>
          <p:cNvPr id="16" name="Rectangle 15">
            <a:extLst>
              <a:ext uri="{FF2B5EF4-FFF2-40B4-BE49-F238E27FC236}">
                <a16:creationId xmlns:a16="http://schemas.microsoft.com/office/drawing/2014/main" id="{94468872-F5CE-41DF-A9F0-362809515386}"/>
              </a:ext>
            </a:extLst>
          </p:cNvPr>
          <p:cNvSpPr/>
          <p:nvPr userDrawn="1"/>
        </p:nvSpPr>
        <p:spPr>
          <a:xfrm>
            <a:off x="6553200" y="1143000"/>
            <a:ext cx="5303440" cy="523220"/>
          </a:xfrm>
          <a:prstGeom prst="rect">
            <a:avLst/>
          </a:prstGeom>
        </p:spPr>
        <p:txBody>
          <a:bodyPr wrap="square">
            <a:spAutoFit/>
          </a:bodyPr>
          <a:lstStyle/>
          <a:p>
            <a:pPr algn="r"/>
            <a:r>
              <a:rPr lang="en-GB" sz="2800" b="1" i="0" dirty="0">
                <a:solidFill>
                  <a:srgbClr val="129BA2"/>
                </a:solidFill>
                <a:effectLst/>
                <a:latin typeface="Segoe Print" panose="02000600000000000000" pitchFamily="2" charset="0"/>
              </a:rPr>
              <a:t>Putting Safeguarding First</a:t>
            </a:r>
            <a:endParaRPr lang="en-GB" sz="2800" dirty="0">
              <a:solidFill>
                <a:srgbClr val="129BA2"/>
              </a:solidFill>
              <a:latin typeface="Segoe Print" panose="02000600000000000000" pitchFamily="2" charset="0"/>
            </a:endParaRPr>
          </a:p>
        </p:txBody>
      </p:sp>
      <p:cxnSp>
        <p:nvCxnSpPr>
          <p:cNvPr id="21" name="Straight Connector 20">
            <a:extLst>
              <a:ext uri="{FF2B5EF4-FFF2-40B4-BE49-F238E27FC236}">
                <a16:creationId xmlns:a16="http://schemas.microsoft.com/office/drawing/2014/main" id="{E596952B-3372-4BEE-A4FA-A8548170DCCF}"/>
              </a:ext>
            </a:extLst>
          </p:cNvPr>
          <p:cNvCxnSpPr/>
          <p:nvPr userDrawn="1"/>
        </p:nvCxnSpPr>
        <p:spPr>
          <a:xfrm>
            <a:off x="334963" y="6093296"/>
            <a:ext cx="11521280" cy="0"/>
          </a:xfrm>
          <a:prstGeom prst="line">
            <a:avLst/>
          </a:prstGeom>
          <a:ln w="12700">
            <a:solidFill>
              <a:srgbClr val="129BA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9B7A1C6-24A1-4613-B390-304B7C25C452}"/>
              </a:ext>
            </a:extLst>
          </p:cNvPr>
          <p:cNvSpPr/>
          <p:nvPr userDrawn="1"/>
        </p:nvSpPr>
        <p:spPr>
          <a:xfrm>
            <a:off x="8839200" y="6271648"/>
            <a:ext cx="3082895" cy="369332"/>
          </a:xfrm>
          <a:prstGeom prst="rect">
            <a:avLst/>
          </a:prstGeom>
        </p:spPr>
        <p:txBody>
          <a:bodyPr wrap="none">
            <a:spAutoFit/>
          </a:bodyPr>
          <a:lstStyle/>
          <a:p>
            <a:pPr algn="r"/>
            <a:r>
              <a:rPr lang="en-GB" sz="1800" b="0" kern="1200" dirty="0">
                <a:solidFill>
                  <a:srgbClr val="595959"/>
                </a:solidFill>
                <a:latin typeface="Roboto Condensed" panose="02000000000000000000" pitchFamily="2" charset="0"/>
                <a:ea typeface="Roboto Condensed" panose="02000000000000000000" pitchFamily="2" charset="0"/>
                <a:cs typeface="Roboto Condensed" panose="02000000000000000000" pitchFamily="2" charset="0"/>
              </a:rPr>
              <a:t>www.safeschoolsallianceuk.net</a:t>
            </a:r>
          </a:p>
        </p:txBody>
      </p:sp>
    </p:spTree>
    <p:extLst>
      <p:ext uri="{BB962C8B-B14F-4D97-AF65-F5344CB8AC3E}">
        <p14:creationId xmlns:p14="http://schemas.microsoft.com/office/powerpoint/2010/main" val="9776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334963" y="262137"/>
            <a:ext cx="11520000" cy="576063"/>
          </a:xfrm>
          <a:prstGeom prst="rect">
            <a:avLst/>
          </a:prstGeom>
        </p:spPr>
        <p:txBody>
          <a:bodyPr anchor="b" anchorCtr="0">
            <a:noAutofit/>
          </a:bodyPr>
          <a:lstStyle>
            <a:lvl1pPr marL="0" indent="0">
              <a:lnSpc>
                <a:spcPct val="100000"/>
              </a:lnSpc>
              <a:buNone/>
              <a:defRPr lang="en-US" sz="3200" kern="1200" dirty="0">
                <a:solidFill>
                  <a:srgbClr val="595959"/>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marL="342900" marR="0" lvl="0" indent="-342900" algn="l" defTabSz="844083" rtl="0" eaLnBrk="0" fontAlgn="base" latinLnBrk="0" hangingPunct="0">
              <a:lnSpc>
                <a:spcPct val="80000"/>
              </a:lnSpc>
              <a:spcBef>
                <a:spcPct val="0"/>
              </a:spcBef>
              <a:spcAft>
                <a:spcPct val="0"/>
              </a:spcAft>
              <a:buClrTx/>
              <a:buSzTx/>
              <a:tabLst/>
              <a:defRPr/>
            </a:pPr>
            <a:endParaRPr lang="en-US" dirty="0"/>
          </a:p>
        </p:txBody>
      </p:sp>
      <p:cxnSp>
        <p:nvCxnSpPr>
          <p:cNvPr id="4" name="Straight Connector 3"/>
          <p:cNvCxnSpPr/>
          <p:nvPr userDrawn="1"/>
        </p:nvCxnSpPr>
        <p:spPr>
          <a:xfrm>
            <a:off x="334963" y="836712"/>
            <a:ext cx="11521280" cy="0"/>
          </a:xfrm>
          <a:prstGeom prst="line">
            <a:avLst/>
          </a:prstGeom>
          <a:ln w="28575">
            <a:solidFill>
              <a:srgbClr val="129BA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34963" y="6093296"/>
            <a:ext cx="11521280" cy="0"/>
          </a:xfrm>
          <a:prstGeom prst="line">
            <a:avLst/>
          </a:prstGeom>
          <a:ln w="12700">
            <a:solidFill>
              <a:srgbClr val="129BA2"/>
            </a:solidFill>
          </a:ln>
        </p:spPr>
        <p:style>
          <a:lnRef idx="1">
            <a:schemeClr val="accent1"/>
          </a:lnRef>
          <a:fillRef idx="0">
            <a:schemeClr val="accent1"/>
          </a:fillRef>
          <a:effectRef idx="0">
            <a:schemeClr val="accent1"/>
          </a:effectRef>
          <a:fontRef idx="minor">
            <a:schemeClr val="tx1"/>
          </a:fontRef>
        </p:style>
      </p:cxnSp>
      <p:sp>
        <p:nvSpPr>
          <p:cNvPr id="10" name="Footer"/>
          <p:cNvSpPr txBox="1">
            <a:spLocks noChangeArrowheads="1"/>
          </p:cNvSpPr>
          <p:nvPr userDrawn="1"/>
        </p:nvSpPr>
        <p:spPr bwMode="auto">
          <a:xfrm>
            <a:off x="5430716" y="6263658"/>
            <a:ext cx="1330568" cy="180000"/>
          </a:xfrm>
          <a:prstGeom prst="rect">
            <a:avLst/>
          </a:prstGeom>
          <a:noFill/>
          <a:ln w="9525">
            <a:noFill/>
            <a:miter lim="800000"/>
            <a:headEnd/>
            <a:tailEnd/>
          </a:ln>
        </p:spPr>
        <p:txBody>
          <a:bodyPr wrap="none" lIns="0" tIns="0" rIns="0" bIns="0" anchor="ctr"/>
          <a:lstStyle/>
          <a:p>
            <a:pPr algn="ctr">
              <a:lnSpc>
                <a:spcPct val="100000"/>
              </a:lnSpc>
              <a:spcBef>
                <a:spcPct val="50000"/>
              </a:spcBef>
              <a:buClr>
                <a:srgbClr val="DE1D0E"/>
              </a:buClr>
              <a:buFont typeface="Symbol" pitchFamily="18" charset="2"/>
              <a:buNone/>
              <a:defRPr/>
            </a:pPr>
            <a:fld id="{DDB80E36-730C-4466-B059-1A16ADBD80F2}" type="slidenum">
              <a:rPr lang="en-GB" sz="1200" b="0" smtClean="0">
                <a:solidFill>
                  <a:srgbClr val="595959"/>
                </a:solidFill>
                <a:latin typeface="Roboto Condensed" panose="02000000000000000000" pitchFamily="2" charset="0"/>
                <a:ea typeface="Roboto Condensed" panose="02000000000000000000" pitchFamily="2" charset="0"/>
                <a:cs typeface="Roboto Condensed" panose="02000000000000000000" pitchFamily="2" charset="0"/>
              </a:rPr>
              <a:pPr algn="ctr">
                <a:lnSpc>
                  <a:spcPct val="100000"/>
                </a:lnSpc>
                <a:spcBef>
                  <a:spcPct val="50000"/>
                </a:spcBef>
                <a:buClr>
                  <a:srgbClr val="DE1D0E"/>
                </a:buClr>
                <a:buFont typeface="Symbol" pitchFamily="18" charset="2"/>
                <a:buNone/>
                <a:defRPr/>
              </a:pPr>
              <a:t>‹#›</a:t>
            </a:fld>
            <a:endParaRPr lang="en-GB" sz="1200" b="0" dirty="0">
              <a:solidFill>
                <a:srgbClr val="595959"/>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2" name="Footer">
            <a:extLst>
              <a:ext uri="{FF2B5EF4-FFF2-40B4-BE49-F238E27FC236}">
                <a16:creationId xmlns:a16="http://schemas.microsoft.com/office/drawing/2014/main" id="{FBA3A466-E7D8-4D8D-AC97-A2EC8C84F6A5}"/>
              </a:ext>
            </a:extLst>
          </p:cNvPr>
          <p:cNvSpPr txBox="1">
            <a:spLocks noChangeArrowheads="1"/>
          </p:cNvSpPr>
          <p:nvPr userDrawn="1"/>
        </p:nvSpPr>
        <p:spPr bwMode="auto">
          <a:xfrm>
            <a:off x="4931740" y="6468971"/>
            <a:ext cx="2328521" cy="180000"/>
          </a:xfrm>
          <a:prstGeom prst="rect">
            <a:avLst/>
          </a:prstGeom>
          <a:noFill/>
          <a:ln w="9525">
            <a:noFill/>
            <a:miter lim="800000"/>
            <a:headEnd/>
            <a:tailEnd/>
          </a:ln>
        </p:spPr>
        <p:txBody>
          <a:bodyPr wrap="none" lIns="0" tIns="0" rIns="0" bIns="0" anchor="ctr"/>
          <a:lstStyle/>
          <a:p>
            <a:pPr algn="ctr">
              <a:lnSpc>
                <a:spcPct val="100000"/>
              </a:lnSpc>
              <a:buClr>
                <a:srgbClr val="DE1D0E"/>
              </a:buClr>
              <a:buFont typeface="Symbol" pitchFamily="18" charset="2"/>
              <a:buNone/>
              <a:defRPr/>
            </a:pPr>
            <a:r>
              <a:rPr lang="en-GB" sz="1200" b="0" dirty="0">
                <a:solidFill>
                  <a:srgbClr val="595959"/>
                </a:solidFill>
                <a:latin typeface="Roboto Condensed" panose="02000000000000000000" pitchFamily="2" charset="0"/>
                <a:ea typeface="Roboto Condensed" panose="02000000000000000000" pitchFamily="2" charset="0"/>
                <a:cs typeface="Roboto Condensed" panose="02000000000000000000" pitchFamily="2" charset="0"/>
              </a:rPr>
              <a:t>© Safe Schools Alliance UK 2019</a:t>
            </a:r>
          </a:p>
        </p:txBody>
      </p:sp>
      <p:pic>
        <p:nvPicPr>
          <p:cNvPr id="40" name="Picture 39">
            <a:extLst>
              <a:ext uri="{FF2B5EF4-FFF2-40B4-BE49-F238E27FC236}">
                <a16:creationId xmlns:a16="http://schemas.microsoft.com/office/drawing/2014/main" id="{05B8FAFF-CDB7-42E7-AA6C-FD5591300890}"/>
              </a:ext>
            </a:extLst>
          </p:cNvPr>
          <p:cNvPicPr>
            <a:picLocks noChangeAspect="1"/>
          </p:cNvPicPr>
          <p:nvPr userDrawn="1"/>
        </p:nvPicPr>
        <p:blipFill>
          <a:blip r:embed="rId2"/>
          <a:stretch>
            <a:fillRect/>
          </a:stretch>
        </p:blipFill>
        <p:spPr>
          <a:xfrm>
            <a:off x="335360" y="6130829"/>
            <a:ext cx="3276000" cy="650971"/>
          </a:xfrm>
          <a:prstGeom prst="rect">
            <a:avLst/>
          </a:prstGeom>
        </p:spPr>
      </p:pic>
      <p:sp>
        <p:nvSpPr>
          <p:cNvPr id="41" name="Rectangle 40">
            <a:extLst>
              <a:ext uri="{FF2B5EF4-FFF2-40B4-BE49-F238E27FC236}">
                <a16:creationId xmlns:a16="http://schemas.microsoft.com/office/drawing/2014/main" id="{36C001A6-B271-46DE-80CE-06479A7644C0}"/>
              </a:ext>
            </a:extLst>
          </p:cNvPr>
          <p:cNvSpPr/>
          <p:nvPr userDrawn="1"/>
        </p:nvSpPr>
        <p:spPr>
          <a:xfrm>
            <a:off x="8839200" y="6271648"/>
            <a:ext cx="3082895" cy="369332"/>
          </a:xfrm>
          <a:prstGeom prst="rect">
            <a:avLst/>
          </a:prstGeom>
        </p:spPr>
        <p:txBody>
          <a:bodyPr wrap="none">
            <a:spAutoFit/>
          </a:bodyPr>
          <a:lstStyle/>
          <a:p>
            <a:pPr algn="r"/>
            <a:r>
              <a:rPr lang="en-GB" sz="1800" b="0" kern="1200" dirty="0">
                <a:solidFill>
                  <a:srgbClr val="595959"/>
                </a:solidFill>
                <a:latin typeface="Roboto Condensed" panose="02000000000000000000" pitchFamily="2" charset="0"/>
                <a:ea typeface="Roboto Condensed" panose="02000000000000000000" pitchFamily="2" charset="0"/>
                <a:cs typeface="Roboto Condensed" panose="02000000000000000000" pitchFamily="2" charset="0"/>
              </a:rPr>
              <a:t>www.safeschoolsallianceuk.net</a:t>
            </a:r>
          </a:p>
        </p:txBody>
      </p:sp>
      <p:sp>
        <p:nvSpPr>
          <p:cNvPr id="46" name="Text Placeholder 45">
            <a:extLst>
              <a:ext uri="{FF2B5EF4-FFF2-40B4-BE49-F238E27FC236}">
                <a16:creationId xmlns:a16="http://schemas.microsoft.com/office/drawing/2014/main" id="{DE438EB3-D4AD-4F2F-853D-E789B6465AEC}"/>
              </a:ext>
            </a:extLst>
          </p:cNvPr>
          <p:cNvSpPr>
            <a:spLocks noGrp="1"/>
          </p:cNvSpPr>
          <p:nvPr userDrawn="1">
            <p:ph type="body" sz="quarter" idx="12"/>
          </p:nvPr>
        </p:nvSpPr>
        <p:spPr>
          <a:xfrm>
            <a:off x="334963" y="942975"/>
            <a:ext cx="11520000" cy="5050695"/>
          </a:xfrm>
          <a:prstGeom prst="rect">
            <a:avLst/>
          </a:prstGeom>
        </p:spPr>
        <p:txBody>
          <a:bodyPr/>
          <a:lstStyle>
            <a:lvl1pPr>
              <a:defRPr sz="2800">
                <a:solidFill>
                  <a:srgbClr val="595959"/>
                </a:solidFill>
                <a:latin typeface="Roboto Condensed" panose="02000000000000000000" pitchFamily="2" charset="0"/>
                <a:ea typeface="Roboto Condensed" panose="02000000000000000000" pitchFamily="2" charset="0"/>
                <a:cs typeface="Roboto Condensed" panose="02000000000000000000" pitchFamily="2" charset="0"/>
              </a:defRPr>
            </a:lvl1pPr>
            <a:lvl2pPr>
              <a:defRPr sz="2400">
                <a:solidFill>
                  <a:srgbClr val="595959"/>
                </a:solidFill>
                <a:latin typeface="Roboto Condensed" panose="02000000000000000000" pitchFamily="2" charset="0"/>
                <a:ea typeface="Roboto Condensed" panose="02000000000000000000" pitchFamily="2" charset="0"/>
                <a:cs typeface="Roboto Condensed" panose="02000000000000000000" pitchFamily="2" charset="0"/>
              </a:defRPr>
            </a:lvl2pPr>
            <a:lvl3pPr>
              <a:defRPr sz="2000">
                <a:solidFill>
                  <a:srgbClr val="595959"/>
                </a:solidFill>
                <a:latin typeface="Roboto Condensed" panose="02000000000000000000" pitchFamily="2" charset="0"/>
                <a:ea typeface="Roboto Condensed" panose="02000000000000000000" pitchFamily="2" charset="0"/>
                <a:cs typeface="Roboto Condensed" panose="02000000000000000000" pitchFamily="2" charset="0"/>
              </a:defRPr>
            </a:lvl3pPr>
            <a:lvl4pPr>
              <a:defRPr sz="1800">
                <a:solidFill>
                  <a:srgbClr val="595959"/>
                </a:solidFill>
                <a:latin typeface="Roboto Condensed" panose="02000000000000000000" pitchFamily="2" charset="0"/>
                <a:ea typeface="Roboto Condensed" panose="02000000000000000000" pitchFamily="2" charset="0"/>
                <a:cs typeface="Roboto Condensed" panose="02000000000000000000" pitchFamily="2" charset="0"/>
              </a:defRPr>
            </a:lvl4pPr>
            <a:lvl5pPr>
              <a:defRPr sz="1800">
                <a:solidFill>
                  <a:srgbClr val="595959"/>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58483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1890AA-CFD4-4D34-9139-C237C605644B}"/>
              </a:ext>
            </a:extLst>
          </p:cNvPr>
          <p:cNvSpPr/>
          <p:nvPr userDrawn="1"/>
        </p:nvSpPr>
        <p:spPr>
          <a:xfrm>
            <a:off x="335360" y="836712"/>
            <a:ext cx="11521280" cy="52565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963084" y="2667000"/>
            <a:ext cx="10363200" cy="1362075"/>
          </a:xfrm>
          <a:prstGeom prst="rect">
            <a:avLst/>
          </a:prstGeom>
          <a:solidFill>
            <a:srgbClr val="FBFBFB"/>
          </a:solidFill>
          <a:ln w="9525">
            <a:solidFill>
              <a:srgbClr val="129BA2"/>
            </a:solidFill>
            <a:miter lim="800000"/>
            <a:headEnd/>
            <a:tailEnd/>
          </a:ln>
          <a:effectLst/>
          <a:scene3d>
            <a:camera prst="orthographicFront"/>
            <a:lightRig rig="threePt" dir="t"/>
          </a:scene3d>
          <a:sp3d>
            <a:bevelT prst="convex"/>
          </a:sp3d>
        </p:spPr>
        <p:txBody>
          <a:bodyPr vert="horz" wrap="square" lIns="91440" tIns="45720" rIns="91440" bIns="45720" numCol="1" anchor="ctr" anchorCtr="1" compatLnSpc="1">
            <a:prstTxWarp prst="textNoShape">
              <a:avLst/>
            </a:prstTxWarp>
            <a:normAutofit/>
          </a:bodyPr>
          <a:lstStyle>
            <a:lvl1pPr>
              <a:defRPr kumimoji="0" lang="en-US" sz="3700" b="1" i="0" u="none" strike="noStrike" cap="none" spc="0" normalizeH="0" baseline="0" noProof="0" dirty="0">
                <a:ln>
                  <a:noFill/>
                </a:ln>
                <a:solidFill>
                  <a:srgbClr val="595959"/>
                </a:solidFill>
                <a:effectLst/>
                <a:uLnTx/>
                <a:uFillTx/>
                <a:latin typeface="Roboto Condensed" panose="02000000000000000000" pitchFamily="2" charset="0"/>
                <a:ea typeface="Roboto Condensed" panose="02000000000000000000" pitchFamily="2" charset="0"/>
                <a:cs typeface="Roboto Condensed" panose="02000000000000000000" pitchFamily="2" charset="0"/>
              </a:defRPr>
            </a:lvl1pPr>
          </a:lstStyle>
          <a:p>
            <a:pPr marL="0" lvl="0" indent="0" algn="l">
              <a:spcBef>
                <a:spcPct val="20000"/>
              </a:spcBef>
              <a:buFont typeface="Arial" panose="020B0604020202020204" pitchFamily="34" charset="0"/>
            </a:pPr>
            <a:r>
              <a:rPr lang="en-US" dirty="0"/>
              <a:t>Click To Edit Master Title Style</a:t>
            </a:r>
          </a:p>
        </p:txBody>
      </p:sp>
      <p:cxnSp>
        <p:nvCxnSpPr>
          <p:cNvPr id="13" name="Straight Connector 12">
            <a:extLst>
              <a:ext uri="{FF2B5EF4-FFF2-40B4-BE49-F238E27FC236}">
                <a16:creationId xmlns:a16="http://schemas.microsoft.com/office/drawing/2014/main" id="{F6E3335E-FEC2-4486-8097-353B5F792F8A}"/>
              </a:ext>
            </a:extLst>
          </p:cNvPr>
          <p:cNvCxnSpPr/>
          <p:nvPr userDrawn="1"/>
        </p:nvCxnSpPr>
        <p:spPr>
          <a:xfrm>
            <a:off x="334963" y="6093296"/>
            <a:ext cx="11521280" cy="0"/>
          </a:xfrm>
          <a:prstGeom prst="line">
            <a:avLst/>
          </a:prstGeom>
          <a:ln w="12700">
            <a:solidFill>
              <a:srgbClr val="129BA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F62B693-8E41-4007-BC05-CDAF35A6AD7C}"/>
              </a:ext>
            </a:extLst>
          </p:cNvPr>
          <p:cNvCxnSpPr/>
          <p:nvPr userDrawn="1"/>
        </p:nvCxnSpPr>
        <p:spPr>
          <a:xfrm>
            <a:off x="334963" y="6093296"/>
            <a:ext cx="11521280" cy="0"/>
          </a:xfrm>
          <a:prstGeom prst="line">
            <a:avLst/>
          </a:prstGeom>
          <a:ln w="12700">
            <a:solidFill>
              <a:srgbClr val="129BA2"/>
            </a:solidFill>
          </a:ln>
        </p:spPr>
        <p:style>
          <a:lnRef idx="1">
            <a:schemeClr val="accent1"/>
          </a:lnRef>
          <a:fillRef idx="0">
            <a:schemeClr val="accent1"/>
          </a:fillRef>
          <a:effectRef idx="0">
            <a:schemeClr val="accent1"/>
          </a:effectRef>
          <a:fontRef idx="minor">
            <a:schemeClr val="tx1"/>
          </a:fontRef>
        </p:style>
      </p:cxnSp>
      <p:sp>
        <p:nvSpPr>
          <p:cNvPr id="15" name="Footer">
            <a:extLst>
              <a:ext uri="{FF2B5EF4-FFF2-40B4-BE49-F238E27FC236}">
                <a16:creationId xmlns:a16="http://schemas.microsoft.com/office/drawing/2014/main" id="{4F9F132F-1125-4355-AAB1-FA95AB477A89}"/>
              </a:ext>
            </a:extLst>
          </p:cNvPr>
          <p:cNvSpPr txBox="1">
            <a:spLocks noChangeArrowheads="1"/>
          </p:cNvSpPr>
          <p:nvPr userDrawn="1"/>
        </p:nvSpPr>
        <p:spPr bwMode="auto">
          <a:xfrm>
            <a:off x="5430716" y="6263658"/>
            <a:ext cx="1330568" cy="180000"/>
          </a:xfrm>
          <a:prstGeom prst="rect">
            <a:avLst/>
          </a:prstGeom>
          <a:noFill/>
          <a:ln w="9525">
            <a:noFill/>
            <a:miter lim="800000"/>
            <a:headEnd/>
            <a:tailEnd/>
          </a:ln>
        </p:spPr>
        <p:txBody>
          <a:bodyPr wrap="none" lIns="0" tIns="0" rIns="0" bIns="0" anchor="ctr"/>
          <a:lstStyle/>
          <a:p>
            <a:pPr algn="ctr">
              <a:lnSpc>
                <a:spcPct val="100000"/>
              </a:lnSpc>
              <a:spcBef>
                <a:spcPct val="50000"/>
              </a:spcBef>
              <a:buClr>
                <a:srgbClr val="DE1D0E"/>
              </a:buClr>
              <a:buFont typeface="Symbol" pitchFamily="18" charset="2"/>
              <a:buNone/>
              <a:defRPr/>
            </a:pPr>
            <a:fld id="{DDB80E36-730C-4466-B059-1A16ADBD80F2}" type="slidenum">
              <a:rPr lang="en-GB" sz="1200" b="0" smtClean="0">
                <a:solidFill>
                  <a:srgbClr val="595959"/>
                </a:solidFill>
                <a:latin typeface="Roboto Condensed" panose="02000000000000000000" pitchFamily="2" charset="0"/>
                <a:ea typeface="Roboto Condensed" panose="02000000000000000000" pitchFamily="2" charset="0"/>
                <a:cs typeface="Roboto Condensed" panose="02000000000000000000" pitchFamily="2" charset="0"/>
              </a:rPr>
              <a:pPr algn="ctr">
                <a:lnSpc>
                  <a:spcPct val="100000"/>
                </a:lnSpc>
                <a:spcBef>
                  <a:spcPct val="50000"/>
                </a:spcBef>
                <a:buClr>
                  <a:srgbClr val="DE1D0E"/>
                </a:buClr>
                <a:buFont typeface="Symbol" pitchFamily="18" charset="2"/>
                <a:buNone/>
                <a:defRPr/>
              </a:pPr>
              <a:t>‹#›</a:t>
            </a:fld>
            <a:endParaRPr lang="en-GB" sz="1200" b="0" dirty="0">
              <a:solidFill>
                <a:srgbClr val="595959"/>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6" name="Footer">
            <a:extLst>
              <a:ext uri="{FF2B5EF4-FFF2-40B4-BE49-F238E27FC236}">
                <a16:creationId xmlns:a16="http://schemas.microsoft.com/office/drawing/2014/main" id="{DCCB5D2C-982F-4E1F-A9A7-DE49F7DB5D7E}"/>
              </a:ext>
            </a:extLst>
          </p:cNvPr>
          <p:cNvSpPr txBox="1">
            <a:spLocks noChangeArrowheads="1"/>
          </p:cNvSpPr>
          <p:nvPr userDrawn="1"/>
        </p:nvSpPr>
        <p:spPr bwMode="auto">
          <a:xfrm>
            <a:off x="4931740" y="6468971"/>
            <a:ext cx="2328521" cy="180000"/>
          </a:xfrm>
          <a:prstGeom prst="rect">
            <a:avLst/>
          </a:prstGeom>
          <a:noFill/>
          <a:ln w="9525">
            <a:noFill/>
            <a:miter lim="800000"/>
            <a:headEnd/>
            <a:tailEnd/>
          </a:ln>
        </p:spPr>
        <p:txBody>
          <a:bodyPr wrap="none" lIns="0" tIns="0" rIns="0" bIns="0" anchor="ctr"/>
          <a:lstStyle/>
          <a:p>
            <a:pPr algn="ctr">
              <a:lnSpc>
                <a:spcPct val="100000"/>
              </a:lnSpc>
              <a:buClr>
                <a:srgbClr val="DE1D0E"/>
              </a:buClr>
              <a:buFont typeface="Symbol" pitchFamily="18" charset="2"/>
              <a:buNone/>
              <a:defRPr/>
            </a:pPr>
            <a:r>
              <a:rPr lang="en-GB" sz="1200" b="0" dirty="0">
                <a:solidFill>
                  <a:srgbClr val="595959"/>
                </a:solidFill>
                <a:latin typeface="Roboto Condensed" panose="02000000000000000000" pitchFamily="2" charset="0"/>
                <a:ea typeface="Roboto Condensed" panose="02000000000000000000" pitchFamily="2" charset="0"/>
                <a:cs typeface="Roboto Condensed" panose="02000000000000000000" pitchFamily="2" charset="0"/>
              </a:rPr>
              <a:t>© Safe Schools Alliance UK 2019</a:t>
            </a:r>
          </a:p>
        </p:txBody>
      </p:sp>
      <p:pic>
        <p:nvPicPr>
          <p:cNvPr id="17" name="Picture 16">
            <a:extLst>
              <a:ext uri="{FF2B5EF4-FFF2-40B4-BE49-F238E27FC236}">
                <a16:creationId xmlns:a16="http://schemas.microsoft.com/office/drawing/2014/main" id="{CEEF60B0-1F3E-4717-A1E8-D2FFF83B005E}"/>
              </a:ext>
            </a:extLst>
          </p:cNvPr>
          <p:cNvPicPr>
            <a:picLocks noChangeAspect="1"/>
          </p:cNvPicPr>
          <p:nvPr userDrawn="1"/>
        </p:nvPicPr>
        <p:blipFill>
          <a:blip r:embed="rId2"/>
          <a:stretch>
            <a:fillRect/>
          </a:stretch>
        </p:blipFill>
        <p:spPr>
          <a:xfrm>
            <a:off x="335360" y="6130829"/>
            <a:ext cx="3276000" cy="650971"/>
          </a:xfrm>
          <a:prstGeom prst="rect">
            <a:avLst/>
          </a:prstGeom>
        </p:spPr>
      </p:pic>
      <p:sp>
        <p:nvSpPr>
          <p:cNvPr id="18" name="Rectangle 17">
            <a:extLst>
              <a:ext uri="{FF2B5EF4-FFF2-40B4-BE49-F238E27FC236}">
                <a16:creationId xmlns:a16="http://schemas.microsoft.com/office/drawing/2014/main" id="{DB988E20-5299-44FF-B552-E0D2F7AA2F64}"/>
              </a:ext>
            </a:extLst>
          </p:cNvPr>
          <p:cNvSpPr/>
          <p:nvPr userDrawn="1"/>
        </p:nvSpPr>
        <p:spPr>
          <a:xfrm>
            <a:off x="8839200" y="6271648"/>
            <a:ext cx="3082895" cy="369332"/>
          </a:xfrm>
          <a:prstGeom prst="rect">
            <a:avLst/>
          </a:prstGeom>
        </p:spPr>
        <p:txBody>
          <a:bodyPr wrap="none">
            <a:spAutoFit/>
          </a:bodyPr>
          <a:lstStyle/>
          <a:p>
            <a:pPr algn="r"/>
            <a:r>
              <a:rPr lang="en-GB" sz="1800" b="0" kern="1200" dirty="0">
                <a:solidFill>
                  <a:srgbClr val="595959"/>
                </a:solidFill>
                <a:latin typeface="Roboto Condensed" panose="02000000000000000000" pitchFamily="2" charset="0"/>
                <a:ea typeface="Roboto Condensed" panose="02000000000000000000" pitchFamily="2" charset="0"/>
                <a:cs typeface="Roboto Condensed" panose="02000000000000000000" pitchFamily="2" charset="0"/>
              </a:rPr>
              <a:t>www.safeschoolsallianceuk.net</a:t>
            </a:r>
          </a:p>
        </p:txBody>
      </p:sp>
      <p:cxnSp>
        <p:nvCxnSpPr>
          <p:cNvPr id="19" name="Straight Connector 18">
            <a:extLst>
              <a:ext uri="{FF2B5EF4-FFF2-40B4-BE49-F238E27FC236}">
                <a16:creationId xmlns:a16="http://schemas.microsoft.com/office/drawing/2014/main" id="{56002293-FC0E-4A45-9AB8-449628C81FCA}"/>
              </a:ext>
            </a:extLst>
          </p:cNvPr>
          <p:cNvCxnSpPr/>
          <p:nvPr userDrawn="1"/>
        </p:nvCxnSpPr>
        <p:spPr>
          <a:xfrm>
            <a:off x="334963" y="836712"/>
            <a:ext cx="11521280" cy="0"/>
          </a:xfrm>
          <a:prstGeom prst="line">
            <a:avLst/>
          </a:prstGeom>
          <a:ln w="28575">
            <a:solidFill>
              <a:srgbClr val="129BA2"/>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C0B00479-1412-4E30-BE77-01DE3E4EF6BB}"/>
              </a:ext>
            </a:extLst>
          </p:cNvPr>
          <p:cNvSpPr>
            <a:spLocks noGrp="1"/>
          </p:cNvSpPr>
          <p:nvPr>
            <p:ph type="body" sz="quarter" idx="10"/>
          </p:nvPr>
        </p:nvSpPr>
        <p:spPr>
          <a:xfrm>
            <a:off x="963084" y="2209800"/>
            <a:ext cx="10363200" cy="457198"/>
          </a:xfrm>
          <a:prstGeom prst="rect">
            <a:avLst/>
          </a:prstGeom>
        </p:spPr>
        <p:txBody>
          <a:bodyPr anchor="b"/>
          <a:lstStyle>
            <a:lvl1pPr marL="0" indent="0">
              <a:buNone/>
              <a:defRPr sz="2400">
                <a:solidFill>
                  <a:srgbClr val="595959"/>
                </a:solidFill>
              </a:defRPr>
            </a:lvl1pPr>
            <a:lvl2pPr marL="457200" indent="0">
              <a:buNone/>
              <a:defRPr>
                <a:solidFill>
                  <a:srgbClr val="595959"/>
                </a:solidFill>
              </a:defRPr>
            </a:lvl2pPr>
            <a:lvl3pPr marL="914400" indent="0">
              <a:buNone/>
              <a:defRPr>
                <a:solidFill>
                  <a:srgbClr val="595959"/>
                </a:solidFill>
              </a:defRPr>
            </a:lvl3pPr>
            <a:lvl4pPr marL="1371600" indent="0">
              <a:buNone/>
              <a:defRPr>
                <a:solidFill>
                  <a:srgbClr val="595959"/>
                </a:solidFill>
              </a:defRPr>
            </a:lvl4pPr>
            <a:lvl5pPr marL="1828800" indent="0">
              <a:buNone/>
              <a:defRPr>
                <a:solidFill>
                  <a:srgbClr val="595959"/>
                </a:solidFill>
              </a:defRPr>
            </a:lvl5pPr>
          </a:lstStyle>
          <a:p>
            <a:pPr lvl="0"/>
            <a:r>
              <a:rPr lang="en-US" dirty="0"/>
              <a:t>Click to edit Master text styles</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00" r:id="rId1"/>
    <p:sldLayoutId id="2147484071" r:id="rId2"/>
    <p:sldLayoutId id="2147483835" r:id="rId3"/>
  </p:sldLayoutIdLst>
  <p:hf hd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facebook.com/safeschoolsalliance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4.png"/><Relationship Id="rId4" Type="http://schemas.openxmlformats.org/officeDocument/2006/relationships/customXml" Target="../ink/ink2.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F479A0A-3B8D-475C-B72F-76099D7C69C4}"/>
              </a:ext>
            </a:extLst>
          </p:cNvPr>
          <p:cNvSpPr>
            <a:spLocks noGrp="1"/>
          </p:cNvSpPr>
          <p:nvPr>
            <p:ph sz="quarter" idx="12"/>
          </p:nvPr>
        </p:nvSpPr>
        <p:spPr/>
        <p:txBody>
          <a:bodyPr/>
          <a:lstStyle/>
          <a:p>
            <a:pPr algn="ctr"/>
            <a:r>
              <a:rPr lang="en-GB" dirty="0"/>
              <a:t>Schools Equality and Diversity Policy </a:t>
            </a:r>
          </a:p>
          <a:p>
            <a:pPr algn="ctr"/>
            <a:r>
              <a:rPr lang="en-GB" dirty="0"/>
              <a:t>Red Flags</a:t>
            </a:r>
          </a:p>
        </p:txBody>
      </p:sp>
      <p:sp>
        <p:nvSpPr>
          <p:cNvPr id="7" name="TextBox 6">
            <a:extLst>
              <a:ext uri="{FF2B5EF4-FFF2-40B4-BE49-F238E27FC236}">
                <a16:creationId xmlns:a16="http://schemas.microsoft.com/office/drawing/2014/main" id="{9F6808EC-F60E-4CF9-86F3-9FBFE4A8DBA0}"/>
              </a:ext>
            </a:extLst>
          </p:cNvPr>
          <p:cNvSpPr txBox="1"/>
          <p:nvPr/>
        </p:nvSpPr>
        <p:spPr>
          <a:xfrm>
            <a:off x="530624" y="5410200"/>
            <a:ext cx="5552676" cy="369332"/>
          </a:xfrm>
          <a:prstGeom prst="rect">
            <a:avLst/>
          </a:prstGeom>
          <a:noFill/>
          <a:ln>
            <a:noFill/>
          </a:ln>
        </p:spPr>
        <p:txBody>
          <a:bodyPr wrap="square" rtlCol="0">
            <a:spAutoFit/>
          </a:bodyPr>
          <a:lstStyle/>
          <a:p>
            <a:r>
              <a:rPr lang="en-GB" dirty="0">
                <a:solidFill>
                  <a:srgbClr val="595959"/>
                </a:solidFill>
                <a:latin typeface="+mn-lt"/>
              </a:rPr>
              <a:t>Presenter:  Tracy Shaw  </a:t>
            </a:r>
          </a:p>
        </p:txBody>
      </p:sp>
      <p:sp>
        <p:nvSpPr>
          <p:cNvPr id="8" name="TextBox 7">
            <a:extLst>
              <a:ext uri="{FF2B5EF4-FFF2-40B4-BE49-F238E27FC236}">
                <a16:creationId xmlns:a16="http://schemas.microsoft.com/office/drawing/2014/main" id="{C7AB4F5A-49C1-4377-BA49-58D82E556963}"/>
              </a:ext>
            </a:extLst>
          </p:cNvPr>
          <p:cNvSpPr txBox="1"/>
          <p:nvPr/>
        </p:nvSpPr>
        <p:spPr>
          <a:xfrm>
            <a:off x="9372600" y="5410200"/>
            <a:ext cx="2288778" cy="369332"/>
          </a:xfrm>
          <a:prstGeom prst="rect">
            <a:avLst/>
          </a:prstGeom>
          <a:noFill/>
          <a:ln>
            <a:noFill/>
          </a:ln>
        </p:spPr>
        <p:txBody>
          <a:bodyPr wrap="square" rtlCol="0">
            <a:spAutoFit/>
          </a:bodyPr>
          <a:lstStyle/>
          <a:p>
            <a:pPr algn="r"/>
            <a:r>
              <a:rPr lang="en-GB" dirty="0">
                <a:solidFill>
                  <a:srgbClr val="595959"/>
                </a:solidFill>
                <a:latin typeface="+mn-lt"/>
              </a:rPr>
              <a:t>27 October 2019</a:t>
            </a:r>
          </a:p>
        </p:txBody>
      </p:sp>
    </p:spTree>
    <p:extLst>
      <p:ext uri="{BB962C8B-B14F-4D97-AF65-F5344CB8AC3E}">
        <p14:creationId xmlns:p14="http://schemas.microsoft.com/office/powerpoint/2010/main" val="1955125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5D27A0D-4A57-2C4C-AAA2-FCA947E5EDBE}"/>
              </a:ext>
            </a:extLst>
          </p:cNvPr>
          <p:cNvSpPr>
            <a:spLocks noGrp="1"/>
          </p:cNvSpPr>
          <p:nvPr>
            <p:ph type="body" sz="quarter" idx="11"/>
          </p:nvPr>
        </p:nvSpPr>
        <p:spPr/>
        <p:txBody>
          <a:bodyPr/>
          <a:lstStyle/>
          <a:p>
            <a:endParaRPr lang="en-US"/>
          </a:p>
        </p:txBody>
      </p:sp>
      <p:graphicFrame>
        <p:nvGraphicFramePr>
          <p:cNvPr id="6" name="Diagram 5">
            <a:extLst>
              <a:ext uri="{FF2B5EF4-FFF2-40B4-BE49-F238E27FC236}">
                <a16:creationId xmlns:a16="http://schemas.microsoft.com/office/drawing/2014/main" id="{E317AC73-7E47-554B-8B6A-C4BA38A871F1}"/>
              </a:ext>
            </a:extLst>
          </p:cNvPr>
          <p:cNvGraphicFramePr/>
          <p:nvPr>
            <p:extLst>
              <p:ext uri="{D42A27DB-BD31-4B8C-83A1-F6EECF244321}">
                <p14:modId xmlns:p14="http://schemas.microsoft.com/office/powerpoint/2010/main" val="3776367505"/>
              </p:ext>
            </p:extLst>
          </p:nvPr>
        </p:nvGraphicFramePr>
        <p:xfrm>
          <a:off x="334963" y="942975"/>
          <a:ext cx="11520000" cy="5050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1662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A55A8A-DA13-244C-AA17-EB344DBAD4B9}"/>
              </a:ext>
            </a:extLst>
          </p:cNvPr>
          <p:cNvSpPr>
            <a:spLocks noGrp="1"/>
          </p:cNvSpPr>
          <p:nvPr>
            <p:ph type="body" sz="quarter" idx="11"/>
          </p:nvPr>
        </p:nvSpPr>
        <p:spPr/>
        <p:txBody>
          <a:bodyPr/>
          <a:lstStyle/>
          <a:p>
            <a:endParaRPr lang="en-US"/>
          </a:p>
        </p:txBody>
      </p:sp>
      <p:graphicFrame>
        <p:nvGraphicFramePr>
          <p:cNvPr id="4" name="Diagram 3">
            <a:extLst>
              <a:ext uri="{FF2B5EF4-FFF2-40B4-BE49-F238E27FC236}">
                <a16:creationId xmlns:a16="http://schemas.microsoft.com/office/drawing/2014/main" id="{794CDF67-1103-954B-B446-21B7172D2764}"/>
              </a:ext>
            </a:extLst>
          </p:cNvPr>
          <p:cNvGraphicFramePr/>
          <p:nvPr>
            <p:extLst>
              <p:ext uri="{D42A27DB-BD31-4B8C-83A1-F6EECF244321}">
                <p14:modId xmlns:p14="http://schemas.microsoft.com/office/powerpoint/2010/main" val="1186827396"/>
              </p:ext>
            </p:extLst>
          </p:nvPr>
        </p:nvGraphicFramePr>
        <p:xfrm>
          <a:off x="334963" y="942975"/>
          <a:ext cx="11520000" cy="5050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6586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00C325-6A80-FB43-8CBD-291ED5BD3034}"/>
              </a:ext>
            </a:extLst>
          </p:cNvPr>
          <p:cNvSpPr>
            <a:spLocks noGrp="1"/>
          </p:cNvSpPr>
          <p:nvPr>
            <p:ph type="body" sz="quarter" idx="11"/>
          </p:nvPr>
        </p:nvSpPr>
        <p:spPr/>
        <p:txBody>
          <a:bodyPr/>
          <a:lstStyle/>
          <a:p>
            <a:r>
              <a:rPr lang="en-US" dirty="0"/>
              <a:t>What to do about the Red Flags in your school</a:t>
            </a:r>
          </a:p>
        </p:txBody>
      </p:sp>
      <p:graphicFrame>
        <p:nvGraphicFramePr>
          <p:cNvPr id="4" name="Diagram 3">
            <a:extLst>
              <a:ext uri="{FF2B5EF4-FFF2-40B4-BE49-F238E27FC236}">
                <a16:creationId xmlns:a16="http://schemas.microsoft.com/office/drawing/2014/main" id="{3EDCF612-DC2D-ED42-B970-D35DF681D266}"/>
              </a:ext>
            </a:extLst>
          </p:cNvPr>
          <p:cNvGraphicFramePr/>
          <p:nvPr>
            <p:extLst>
              <p:ext uri="{D42A27DB-BD31-4B8C-83A1-F6EECF244321}">
                <p14:modId xmlns:p14="http://schemas.microsoft.com/office/powerpoint/2010/main" val="468096091"/>
              </p:ext>
            </p:extLst>
          </p:nvPr>
        </p:nvGraphicFramePr>
        <p:xfrm>
          <a:off x="334963" y="942975"/>
          <a:ext cx="11520000" cy="5050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4359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73454B-C667-B547-915A-8729C7C1B0BC}"/>
              </a:ext>
            </a:extLst>
          </p:cNvPr>
          <p:cNvSpPr>
            <a:spLocks noGrp="1"/>
          </p:cNvSpPr>
          <p:nvPr>
            <p:ph type="body" sz="quarter" idx="11"/>
          </p:nvPr>
        </p:nvSpPr>
        <p:spPr/>
        <p:txBody>
          <a:bodyPr/>
          <a:lstStyle/>
          <a:p>
            <a:endParaRPr lang="en-US" dirty="0"/>
          </a:p>
        </p:txBody>
      </p:sp>
      <p:graphicFrame>
        <p:nvGraphicFramePr>
          <p:cNvPr id="4" name="Diagram 3">
            <a:extLst>
              <a:ext uri="{FF2B5EF4-FFF2-40B4-BE49-F238E27FC236}">
                <a16:creationId xmlns:a16="http://schemas.microsoft.com/office/drawing/2014/main" id="{35C31F6E-33D0-1445-B09B-A5DB1E7364F0}"/>
              </a:ext>
            </a:extLst>
          </p:cNvPr>
          <p:cNvGraphicFramePr/>
          <p:nvPr>
            <p:extLst>
              <p:ext uri="{D42A27DB-BD31-4B8C-83A1-F6EECF244321}">
                <p14:modId xmlns:p14="http://schemas.microsoft.com/office/powerpoint/2010/main" val="3625578601"/>
              </p:ext>
            </p:extLst>
          </p:nvPr>
        </p:nvGraphicFramePr>
        <p:xfrm>
          <a:off x="334963" y="942975"/>
          <a:ext cx="11520000" cy="5050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4403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FF27FC-E982-A746-B147-D1BB70281D7A}"/>
              </a:ext>
            </a:extLst>
          </p:cNvPr>
          <p:cNvSpPr>
            <a:spLocks noGrp="1"/>
          </p:cNvSpPr>
          <p:nvPr>
            <p:ph type="body" sz="quarter" idx="11"/>
          </p:nvPr>
        </p:nvSpPr>
        <p:spPr/>
        <p:txBody>
          <a:bodyPr/>
          <a:lstStyle/>
          <a:p>
            <a:r>
              <a:rPr lang="en-US" dirty="0"/>
              <a:t>We need lots of people to…..</a:t>
            </a:r>
          </a:p>
        </p:txBody>
      </p:sp>
      <p:grpSp>
        <p:nvGrpSpPr>
          <p:cNvPr id="5" name="Group 4">
            <a:extLst>
              <a:ext uri="{FF2B5EF4-FFF2-40B4-BE49-F238E27FC236}">
                <a16:creationId xmlns:a16="http://schemas.microsoft.com/office/drawing/2014/main" id="{6494E446-C0DE-F740-BEAF-B3DF237F7B76}"/>
              </a:ext>
            </a:extLst>
          </p:cNvPr>
          <p:cNvGrpSpPr/>
          <p:nvPr/>
        </p:nvGrpSpPr>
        <p:grpSpPr>
          <a:xfrm>
            <a:off x="334963" y="985884"/>
            <a:ext cx="11520000" cy="4964875"/>
            <a:chOff x="334963" y="985884"/>
            <a:chExt cx="11520000" cy="4964875"/>
          </a:xfrm>
        </p:grpSpPr>
        <p:sp>
          <p:nvSpPr>
            <p:cNvPr id="6" name="Freeform 5">
              <a:extLst>
                <a:ext uri="{FF2B5EF4-FFF2-40B4-BE49-F238E27FC236}">
                  <a16:creationId xmlns:a16="http://schemas.microsoft.com/office/drawing/2014/main" id="{A311B8BA-A1DB-1743-9F51-C38D260C0A18}"/>
                </a:ext>
              </a:extLst>
            </p:cNvPr>
            <p:cNvSpPr/>
            <p:nvPr/>
          </p:nvSpPr>
          <p:spPr>
            <a:xfrm>
              <a:off x="2204659" y="4085456"/>
              <a:ext cx="2172672" cy="1865303"/>
            </a:xfrm>
            <a:custGeom>
              <a:avLst/>
              <a:gdLst>
                <a:gd name="connsiteX0" fmla="*/ 0 w 2172672"/>
                <a:gd name="connsiteY0" fmla="*/ 932652 h 1865303"/>
                <a:gd name="connsiteX1" fmla="*/ 466326 w 2172672"/>
                <a:gd name="connsiteY1" fmla="*/ 0 h 1865303"/>
                <a:gd name="connsiteX2" fmla="*/ 1706346 w 2172672"/>
                <a:gd name="connsiteY2" fmla="*/ 0 h 1865303"/>
                <a:gd name="connsiteX3" fmla="*/ 2172672 w 2172672"/>
                <a:gd name="connsiteY3" fmla="*/ 932652 h 1865303"/>
                <a:gd name="connsiteX4" fmla="*/ 1706346 w 2172672"/>
                <a:gd name="connsiteY4" fmla="*/ 1865303 h 1865303"/>
                <a:gd name="connsiteX5" fmla="*/ 466326 w 2172672"/>
                <a:gd name="connsiteY5" fmla="*/ 1865303 h 1865303"/>
                <a:gd name="connsiteX6" fmla="*/ 0 w 2172672"/>
                <a:gd name="connsiteY6" fmla="*/ 932652 h 186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2672" h="1865303">
                  <a:moveTo>
                    <a:pt x="0" y="932652"/>
                  </a:moveTo>
                  <a:lnTo>
                    <a:pt x="466326" y="0"/>
                  </a:lnTo>
                  <a:lnTo>
                    <a:pt x="1706346" y="0"/>
                  </a:lnTo>
                  <a:lnTo>
                    <a:pt x="2172672" y="932652"/>
                  </a:lnTo>
                  <a:lnTo>
                    <a:pt x="1706346" y="1865303"/>
                  </a:lnTo>
                  <a:lnTo>
                    <a:pt x="466326" y="1865303"/>
                  </a:lnTo>
                  <a:lnTo>
                    <a:pt x="0" y="932652"/>
                  </a:lnTo>
                  <a:close/>
                </a:path>
              </a:pathLst>
            </a:custGeom>
            <a:scene3d>
              <a:camera prst="orthographicFront"/>
              <a:lightRig rig="flat" dir="t"/>
            </a:scene3d>
            <a:sp3d prstMaterial="plastic">
              <a:bevelT w="120900" h="88900"/>
              <a:bevelB w="88900" h="31750" prst="angle"/>
            </a:sp3d>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36498" tIns="318103" rIns="336498" bIns="318103" numCol="1" spcCol="1270" anchor="ctr" anchorCtr="0">
              <a:noAutofit/>
            </a:bodyPr>
            <a:lstStyle/>
            <a:p>
              <a:pPr marL="0" lvl="0" indent="0" algn="ctr" defTabSz="1022350">
                <a:lnSpc>
                  <a:spcPct val="90000"/>
                </a:lnSpc>
                <a:spcBef>
                  <a:spcPct val="0"/>
                </a:spcBef>
                <a:spcAft>
                  <a:spcPct val="35000"/>
                </a:spcAft>
                <a:buNone/>
              </a:pPr>
              <a:r>
                <a:rPr lang="en-US" sz="2300" kern="1200"/>
                <a:t>Follow us on Twitter and Facebook</a:t>
              </a:r>
              <a:endParaRPr lang="en-GB" sz="2300" kern="1200"/>
            </a:p>
          </p:txBody>
        </p:sp>
        <p:sp>
          <p:nvSpPr>
            <p:cNvPr id="7" name="Hexagon 6">
              <a:extLst>
                <a:ext uri="{FF2B5EF4-FFF2-40B4-BE49-F238E27FC236}">
                  <a16:creationId xmlns:a16="http://schemas.microsoft.com/office/drawing/2014/main" id="{148EDE05-CBB7-0F41-B968-58878EECD768}"/>
                </a:ext>
              </a:extLst>
            </p:cNvPr>
            <p:cNvSpPr/>
            <p:nvPr/>
          </p:nvSpPr>
          <p:spPr>
            <a:xfrm>
              <a:off x="2256499" y="4919555"/>
              <a:ext cx="253440" cy="218454"/>
            </a:xfrm>
            <a:prstGeom prst="hexagon">
              <a:avLst>
                <a:gd name="adj" fmla="val 25000"/>
                <a:gd name="vf" fmla="val 115470"/>
              </a:avLst>
            </a:prstGeom>
            <a:scene3d>
              <a:camera prst="orthographicFront"/>
              <a:lightRig rig="flat" dir="t"/>
            </a:scene3d>
            <a:sp3d extrusionH="12700" prstMaterial="plastic">
              <a:bevelT w="50800" h="50800"/>
            </a:sp3d>
          </p:spPr>
          <p:style>
            <a:lnRef idx="1">
              <a:schemeClr val="accent3">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8" name="Hexagon 7">
              <a:extLst>
                <a:ext uri="{FF2B5EF4-FFF2-40B4-BE49-F238E27FC236}">
                  <a16:creationId xmlns:a16="http://schemas.microsoft.com/office/drawing/2014/main" id="{8E318E33-C18F-1647-AECB-11ED46FF707E}"/>
                </a:ext>
              </a:extLst>
            </p:cNvPr>
            <p:cNvSpPr/>
            <p:nvPr/>
          </p:nvSpPr>
          <p:spPr>
            <a:xfrm>
              <a:off x="334963" y="3054251"/>
              <a:ext cx="2172672" cy="1865303"/>
            </a:xfrm>
            <a:prstGeom prst="hexagon">
              <a:avLst>
                <a:gd name="adj" fmla="val 25000"/>
                <a:gd name="vf" fmla="val 115470"/>
              </a:avLst>
            </a:prstGeom>
            <a:scene3d>
              <a:camera prst="orthographicFront"/>
              <a:lightRig rig="flat" dir="t"/>
            </a:scene3d>
            <a:sp3d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Hexagon 8">
              <a:extLst>
                <a:ext uri="{FF2B5EF4-FFF2-40B4-BE49-F238E27FC236}">
                  <a16:creationId xmlns:a16="http://schemas.microsoft.com/office/drawing/2014/main" id="{BA58F12F-8AE4-D04B-84B8-19F9814541EA}"/>
                </a:ext>
              </a:extLst>
            </p:cNvPr>
            <p:cNvSpPr/>
            <p:nvPr/>
          </p:nvSpPr>
          <p:spPr>
            <a:xfrm>
              <a:off x="1823347" y="4671808"/>
              <a:ext cx="253440" cy="218454"/>
            </a:xfrm>
            <a:prstGeom prst="hexagon">
              <a:avLst>
                <a:gd name="adj" fmla="val 25000"/>
                <a:gd name="vf" fmla="val 115470"/>
              </a:avLst>
            </a:prstGeom>
            <a:scene3d>
              <a:camera prst="orthographicFront"/>
              <a:lightRig rig="flat" dir="t"/>
            </a:scene3d>
            <a:sp3d extrusionH="12700" prstMaterial="plastic">
              <a:bevelT w="50800" h="50800"/>
            </a:sp3d>
          </p:spPr>
          <p:style>
            <a:lnRef idx="1">
              <a:schemeClr val="accent3">
                <a:hueOff val="1250029"/>
                <a:satOff val="-1876"/>
                <a:lumOff val="-305"/>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0" name="Freeform 9">
              <a:extLst>
                <a:ext uri="{FF2B5EF4-FFF2-40B4-BE49-F238E27FC236}">
                  <a16:creationId xmlns:a16="http://schemas.microsoft.com/office/drawing/2014/main" id="{11DA986C-7505-A747-ADED-C14754274D67}"/>
                </a:ext>
              </a:extLst>
            </p:cNvPr>
            <p:cNvSpPr/>
            <p:nvPr/>
          </p:nvSpPr>
          <p:spPr>
            <a:xfrm>
              <a:off x="4074355" y="3048294"/>
              <a:ext cx="2172672" cy="1865303"/>
            </a:xfrm>
            <a:custGeom>
              <a:avLst/>
              <a:gdLst>
                <a:gd name="connsiteX0" fmla="*/ 0 w 2172672"/>
                <a:gd name="connsiteY0" fmla="*/ 932652 h 1865303"/>
                <a:gd name="connsiteX1" fmla="*/ 466326 w 2172672"/>
                <a:gd name="connsiteY1" fmla="*/ 0 h 1865303"/>
                <a:gd name="connsiteX2" fmla="*/ 1706346 w 2172672"/>
                <a:gd name="connsiteY2" fmla="*/ 0 h 1865303"/>
                <a:gd name="connsiteX3" fmla="*/ 2172672 w 2172672"/>
                <a:gd name="connsiteY3" fmla="*/ 932652 h 1865303"/>
                <a:gd name="connsiteX4" fmla="*/ 1706346 w 2172672"/>
                <a:gd name="connsiteY4" fmla="*/ 1865303 h 1865303"/>
                <a:gd name="connsiteX5" fmla="*/ 466326 w 2172672"/>
                <a:gd name="connsiteY5" fmla="*/ 1865303 h 1865303"/>
                <a:gd name="connsiteX6" fmla="*/ 0 w 2172672"/>
                <a:gd name="connsiteY6" fmla="*/ 932652 h 186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2672" h="1865303">
                  <a:moveTo>
                    <a:pt x="0" y="932652"/>
                  </a:moveTo>
                  <a:lnTo>
                    <a:pt x="466326" y="0"/>
                  </a:lnTo>
                  <a:lnTo>
                    <a:pt x="1706346" y="0"/>
                  </a:lnTo>
                  <a:lnTo>
                    <a:pt x="2172672" y="932652"/>
                  </a:lnTo>
                  <a:lnTo>
                    <a:pt x="1706346" y="1865303"/>
                  </a:lnTo>
                  <a:lnTo>
                    <a:pt x="466326" y="1865303"/>
                  </a:lnTo>
                  <a:lnTo>
                    <a:pt x="0" y="932652"/>
                  </a:lnTo>
                  <a:close/>
                </a:path>
              </a:pathLst>
            </a:custGeom>
            <a:scene3d>
              <a:camera prst="orthographicFront"/>
              <a:lightRig rig="flat" dir="t"/>
            </a:scene3d>
            <a:sp3d prstMaterial="plastic">
              <a:bevelT w="120900" h="88900"/>
              <a:bevelB w="88900" h="31750" prst="angle"/>
            </a:sp3d>
          </p:spPr>
          <p:style>
            <a:lnRef idx="1">
              <a:schemeClr val="accent3">
                <a:hueOff val="2812566"/>
                <a:satOff val="-4220"/>
                <a:lumOff val="-686"/>
                <a:alphaOff val="0"/>
              </a:schemeClr>
            </a:lnRef>
            <a:fillRef idx="3">
              <a:schemeClr val="accent3">
                <a:hueOff val="2812566"/>
                <a:satOff val="-4220"/>
                <a:lumOff val="-686"/>
                <a:alphaOff val="0"/>
              </a:schemeClr>
            </a:fillRef>
            <a:effectRef idx="2">
              <a:schemeClr val="accent3">
                <a:hueOff val="2812566"/>
                <a:satOff val="-4220"/>
                <a:lumOff val="-686"/>
                <a:alphaOff val="0"/>
              </a:schemeClr>
            </a:effectRef>
            <a:fontRef idx="minor">
              <a:schemeClr val="lt1"/>
            </a:fontRef>
          </p:style>
          <p:txBody>
            <a:bodyPr spcFirstLastPara="0" vert="horz" wrap="square" lIns="336498" tIns="318103" rIns="336498" bIns="318103" numCol="1" spcCol="1270" anchor="ctr" anchorCtr="0">
              <a:noAutofit/>
            </a:bodyPr>
            <a:lstStyle/>
            <a:p>
              <a:pPr marL="0" lvl="0" indent="0" algn="ctr" defTabSz="1022350">
                <a:lnSpc>
                  <a:spcPct val="90000"/>
                </a:lnSpc>
                <a:spcBef>
                  <a:spcPct val="0"/>
                </a:spcBef>
                <a:spcAft>
                  <a:spcPct val="35000"/>
                </a:spcAft>
                <a:buNone/>
              </a:pPr>
              <a:r>
                <a:rPr lang="en-US" sz="2300" kern="1200"/>
                <a:t>Share our posts</a:t>
              </a:r>
              <a:endParaRPr lang="en-GB" sz="2300" kern="1200"/>
            </a:p>
          </p:txBody>
        </p:sp>
        <p:sp>
          <p:nvSpPr>
            <p:cNvPr id="11" name="Hexagon 10">
              <a:extLst>
                <a:ext uri="{FF2B5EF4-FFF2-40B4-BE49-F238E27FC236}">
                  <a16:creationId xmlns:a16="http://schemas.microsoft.com/office/drawing/2014/main" id="{FB444AEE-27FD-6340-AC10-C81E1FE65CB7}"/>
                </a:ext>
              </a:extLst>
            </p:cNvPr>
            <p:cNvSpPr/>
            <p:nvPr/>
          </p:nvSpPr>
          <p:spPr>
            <a:xfrm>
              <a:off x="5569651" y="4661878"/>
              <a:ext cx="253440" cy="218454"/>
            </a:xfrm>
            <a:prstGeom prst="hexagon">
              <a:avLst>
                <a:gd name="adj" fmla="val 25000"/>
                <a:gd name="vf" fmla="val 115470"/>
              </a:avLst>
            </a:prstGeom>
            <a:scene3d>
              <a:camera prst="orthographicFront"/>
              <a:lightRig rig="flat" dir="t"/>
            </a:scene3d>
            <a:sp3d extrusionH="12700" prstMaterial="plastic">
              <a:bevelT w="50800" h="50800"/>
            </a:sp3d>
          </p:spPr>
          <p:style>
            <a:lnRef idx="1">
              <a:schemeClr val="accent3">
                <a:hueOff val="2500059"/>
                <a:satOff val="-3751"/>
                <a:lumOff val="-61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2" name="Hexagon 11">
              <a:extLst>
                <a:ext uri="{FF2B5EF4-FFF2-40B4-BE49-F238E27FC236}">
                  <a16:creationId xmlns:a16="http://schemas.microsoft.com/office/drawing/2014/main" id="{20173DF6-D5C9-954F-B691-DF04058B3A75}"/>
                </a:ext>
              </a:extLst>
            </p:cNvPr>
            <p:cNvSpPr/>
            <p:nvPr/>
          </p:nvSpPr>
          <p:spPr>
            <a:xfrm>
              <a:off x="5942899" y="4081484"/>
              <a:ext cx="2172672" cy="1865303"/>
            </a:xfrm>
            <a:prstGeom prst="hexagon">
              <a:avLst>
                <a:gd name="adj" fmla="val 25000"/>
                <a:gd name="vf" fmla="val 115470"/>
              </a:avLst>
            </a:prstGeom>
            <a:scene3d>
              <a:camera prst="orthographicFront"/>
              <a:lightRig rig="flat" dir="t"/>
            </a:scene3d>
            <a:sp3d prstMaterial="plastic">
              <a:bevelT w="120900" h="88900"/>
              <a:bevelB w="88900" h="31750" prst="angle"/>
            </a:sp3d>
          </p:spPr>
          <p:style>
            <a:lnRef idx="1">
              <a:schemeClr val="accent3">
                <a:hueOff val="5625132"/>
                <a:satOff val="-8440"/>
                <a:lumOff val="-1373"/>
                <a:alphaOff val="0"/>
              </a:schemeClr>
            </a:lnRef>
            <a:fillRef idx="3">
              <a:schemeClr val="accent3">
                <a:hueOff val="5625132"/>
                <a:satOff val="-8440"/>
                <a:lumOff val="-1373"/>
                <a:alphaOff val="0"/>
              </a:schemeClr>
            </a:fillRef>
            <a:effectRef idx="2">
              <a:schemeClr val="accent3">
                <a:hueOff val="5625132"/>
                <a:satOff val="-8440"/>
                <a:lumOff val="-1373"/>
                <a:alphaOff val="0"/>
              </a:schemeClr>
            </a:effectRef>
            <a:fontRef idx="minor">
              <a:schemeClr val="lt1"/>
            </a:fontRef>
          </p:style>
          <p:txBody>
            <a:bodyPr/>
            <a:lstStyle/>
            <a:p>
              <a:pPr algn="ctr"/>
              <a:r>
                <a:rPr lang="en-US" sz="2000" dirty="0"/>
                <a:t>Use our resources</a:t>
              </a:r>
            </a:p>
          </p:txBody>
        </p:sp>
        <p:sp>
          <p:nvSpPr>
            <p:cNvPr id="13" name="Hexagon 12">
              <a:extLst>
                <a:ext uri="{FF2B5EF4-FFF2-40B4-BE49-F238E27FC236}">
                  <a16:creationId xmlns:a16="http://schemas.microsoft.com/office/drawing/2014/main" id="{5DA73E5D-9402-7643-B013-676222ADBCC6}"/>
                </a:ext>
              </a:extLst>
            </p:cNvPr>
            <p:cNvSpPr/>
            <p:nvPr/>
          </p:nvSpPr>
          <p:spPr>
            <a:xfrm>
              <a:off x="5995891" y="4911611"/>
              <a:ext cx="253440" cy="218454"/>
            </a:xfrm>
            <a:prstGeom prst="hexagon">
              <a:avLst>
                <a:gd name="adj" fmla="val 25000"/>
                <a:gd name="vf" fmla="val 115470"/>
              </a:avLst>
            </a:prstGeom>
            <a:scene3d>
              <a:camera prst="orthographicFront"/>
              <a:lightRig rig="flat" dir="t"/>
            </a:scene3d>
            <a:sp3d extrusionH="12700" prstMaterial="plastic">
              <a:bevelT w="50800" h="50800"/>
            </a:sp3d>
          </p:spPr>
          <p:style>
            <a:lnRef idx="1">
              <a:schemeClr val="accent3">
                <a:hueOff val="3750088"/>
                <a:satOff val="-5627"/>
                <a:lumOff val="-915"/>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4" name="Freeform 13">
              <a:extLst>
                <a:ext uri="{FF2B5EF4-FFF2-40B4-BE49-F238E27FC236}">
                  <a16:creationId xmlns:a16="http://schemas.microsoft.com/office/drawing/2014/main" id="{6B9FD173-7132-6D4C-B502-2A63007CEF53}"/>
                </a:ext>
              </a:extLst>
            </p:cNvPr>
            <p:cNvSpPr/>
            <p:nvPr/>
          </p:nvSpPr>
          <p:spPr>
            <a:xfrm>
              <a:off x="2204659" y="2023047"/>
              <a:ext cx="2172672" cy="1865303"/>
            </a:xfrm>
            <a:custGeom>
              <a:avLst/>
              <a:gdLst>
                <a:gd name="connsiteX0" fmla="*/ 0 w 2172672"/>
                <a:gd name="connsiteY0" fmla="*/ 932652 h 1865303"/>
                <a:gd name="connsiteX1" fmla="*/ 466326 w 2172672"/>
                <a:gd name="connsiteY1" fmla="*/ 0 h 1865303"/>
                <a:gd name="connsiteX2" fmla="*/ 1706346 w 2172672"/>
                <a:gd name="connsiteY2" fmla="*/ 0 h 1865303"/>
                <a:gd name="connsiteX3" fmla="*/ 2172672 w 2172672"/>
                <a:gd name="connsiteY3" fmla="*/ 932652 h 1865303"/>
                <a:gd name="connsiteX4" fmla="*/ 1706346 w 2172672"/>
                <a:gd name="connsiteY4" fmla="*/ 1865303 h 1865303"/>
                <a:gd name="connsiteX5" fmla="*/ 466326 w 2172672"/>
                <a:gd name="connsiteY5" fmla="*/ 1865303 h 1865303"/>
                <a:gd name="connsiteX6" fmla="*/ 0 w 2172672"/>
                <a:gd name="connsiteY6" fmla="*/ 932652 h 186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2672" h="1865303">
                  <a:moveTo>
                    <a:pt x="0" y="932652"/>
                  </a:moveTo>
                  <a:lnTo>
                    <a:pt x="466326" y="0"/>
                  </a:lnTo>
                  <a:lnTo>
                    <a:pt x="1706346" y="0"/>
                  </a:lnTo>
                  <a:lnTo>
                    <a:pt x="2172672" y="932652"/>
                  </a:lnTo>
                  <a:lnTo>
                    <a:pt x="1706346" y="1865303"/>
                  </a:lnTo>
                  <a:lnTo>
                    <a:pt x="466326" y="1865303"/>
                  </a:lnTo>
                  <a:lnTo>
                    <a:pt x="0" y="932652"/>
                  </a:lnTo>
                  <a:close/>
                </a:path>
              </a:pathLst>
            </a:custGeom>
            <a:scene3d>
              <a:camera prst="orthographicFront"/>
              <a:lightRig rig="flat" dir="t"/>
            </a:scene3d>
            <a:sp3d prstMaterial="plastic">
              <a:bevelT w="120900" h="88900"/>
              <a:bevelB w="88900" h="31750" prst="angle"/>
            </a:sp3d>
          </p:spPr>
          <p:style>
            <a:lnRef idx="1">
              <a:schemeClr val="accent3">
                <a:hueOff val="5625132"/>
                <a:satOff val="-8440"/>
                <a:lumOff val="-1373"/>
                <a:alphaOff val="0"/>
              </a:schemeClr>
            </a:lnRef>
            <a:fillRef idx="3">
              <a:schemeClr val="accent3">
                <a:hueOff val="5625132"/>
                <a:satOff val="-8440"/>
                <a:lumOff val="-1373"/>
                <a:alphaOff val="0"/>
              </a:schemeClr>
            </a:fillRef>
            <a:effectRef idx="2">
              <a:schemeClr val="accent3">
                <a:hueOff val="5625132"/>
                <a:satOff val="-8440"/>
                <a:lumOff val="-1373"/>
                <a:alphaOff val="0"/>
              </a:schemeClr>
            </a:effectRef>
            <a:fontRef idx="minor">
              <a:schemeClr val="lt1"/>
            </a:fontRef>
          </p:style>
          <p:txBody>
            <a:bodyPr spcFirstLastPara="0" vert="horz" wrap="square" lIns="336498" tIns="318103" rIns="336498" bIns="318103" numCol="1" spcCol="1270" anchor="ctr" anchorCtr="0">
              <a:noAutofit/>
            </a:bodyPr>
            <a:lstStyle/>
            <a:p>
              <a:pPr marL="0" lvl="0" indent="0" algn="ctr" defTabSz="1022350">
                <a:lnSpc>
                  <a:spcPct val="90000"/>
                </a:lnSpc>
                <a:spcBef>
                  <a:spcPct val="0"/>
                </a:spcBef>
                <a:spcAft>
                  <a:spcPct val="35000"/>
                </a:spcAft>
                <a:buNone/>
              </a:pPr>
              <a:r>
                <a:rPr lang="en-US" sz="2300" kern="1200" dirty="0"/>
                <a:t>Find out what the policy is at your school</a:t>
              </a:r>
              <a:endParaRPr lang="en-GB" sz="2300" kern="1200" dirty="0"/>
            </a:p>
          </p:txBody>
        </p:sp>
        <p:sp>
          <p:nvSpPr>
            <p:cNvPr id="15" name="Hexagon 14">
              <a:extLst>
                <a:ext uri="{FF2B5EF4-FFF2-40B4-BE49-F238E27FC236}">
                  <a16:creationId xmlns:a16="http://schemas.microsoft.com/office/drawing/2014/main" id="{CA19641D-76D3-0747-A7CB-BDEC3590C409}"/>
                </a:ext>
              </a:extLst>
            </p:cNvPr>
            <p:cNvSpPr/>
            <p:nvPr/>
          </p:nvSpPr>
          <p:spPr>
            <a:xfrm>
              <a:off x="3693043" y="2058297"/>
              <a:ext cx="253440" cy="218454"/>
            </a:xfrm>
            <a:prstGeom prst="hexagon">
              <a:avLst>
                <a:gd name="adj" fmla="val 25000"/>
                <a:gd name="vf" fmla="val 115470"/>
              </a:avLst>
            </a:prstGeom>
            <a:scene3d>
              <a:camera prst="orthographicFront"/>
              <a:lightRig rig="flat" dir="t"/>
            </a:scene3d>
            <a:sp3d extrusionH="12700" prstMaterial="plastic">
              <a:bevelT w="50800" h="50800"/>
            </a:sp3d>
          </p:spPr>
          <p:style>
            <a:lnRef idx="1">
              <a:schemeClr val="accent3">
                <a:hueOff val="5000117"/>
                <a:satOff val="-7502"/>
                <a:lumOff val="-122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6" name="Hexagon 15">
              <a:extLst>
                <a:ext uri="{FF2B5EF4-FFF2-40B4-BE49-F238E27FC236}">
                  <a16:creationId xmlns:a16="http://schemas.microsoft.com/office/drawing/2014/main" id="{B4BA678F-D2FC-4D46-9022-778033FD60BF}"/>
                </a:ext>
              </a:extLst>
            </p:cNvPr>
            <p:cNvSpPr/>
            <p:nvPr/>
          </p:nvSpPr>
          <p:spPr>
            <a:xfrm>
              <a:off x="4074355" y="985884"/>
              <a:ext cx="2172672" cy="1865303"/>
            </a:xfrm>
            <a:prstGeom prst="hexagon">
              <a:avLst>
                <a:gd name="adj" fmla="val 25000"/>
                <a:gd name="vf" fmla="val 115470"/>
              </a:avLst>
            </a:prstGeom>
            <a:solidFill>
              <a:schemeClr val="accent4">
                <a:lumMod val="60000"/>
                <a:lumOff val="40000"/>
              </a:schemeClr>
            </a:solidFill>
            <a:scene3d>
              <a:camera prst="orthographicFront"/>
              <a:lightRig rig="flat" dir="t"/>
            </a:scene3d>
            <a:sp3d prstMaterial="plastic">
              <a:bevelT w="120900" h="88900"/>
              <a:bevelB w="88900" h="31750" prst="angle"/>
            </a:sp3d>
          </p:spPr>
          <p:style>
            <a:lnRef idx="1">
              <a:schemeClr val="accent3">
                <a:hueOff val="11250264"/>
                <a:satOff val="-16880"/>
                <a:lumOff val="-2745"/>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txBody>
            <a:bodyPr spcFirstLastPara="0" vert="horz" wrap="square" lIns="336498" tIns="318103" rIns="336498" bIns="318103" numCol="1" spcCol="1270" anchor="ctr" anchorCtr="0">
              <a:noAutofit/>
            </a:bodyPr>
            <a:lstStyle/>
            <a:p>
              <a:pPr algn="ctr" defTabSz="1022350">
                <a:lnSpc>
                  <a:spcPct val="90000"/>
                </a:lnSpc>
                <a:spcAft>
                  <a:spcPct val="35000"/>
                </a:spcAft>
              </a:pPr>
              <a:r>
                <a:rPr lang="en-US" sz="2000" dirty="0">
                  <a:solidFill>
                    <a:schemeClr val="lt1"/>
                  </a:solidFill>
                </a:rPr>
                <a:t>Talk to the </a:t>
              </a:r>
              <a:r>
                <a:rPr lang="en-US" sz="2000" dirty="0"/>
                <a:t>SG </a:t>
              </a:r>
              <a:r>
                <a:rPr lang="en-US" sz="2000" dirty="0">
                  <a:solidFill>
                    <a:schemeClr val="lt1"/>
                  </a:solidFill>
                </a:rPr>
                <a:t>lead</a:t>
              </a:r>
            </a:p>
          </p:txBody>
        </p:sp>
        <p:sp>
          <p:nvSpPr>
            <p:cNvPr id="17" name="Hexagon 16">
              <a:extLst>
                <a:ext uri="{FF2B5EF4-FFF2-40B4-BE49-F238E27FC236}">
                  <a16:creationId xmlns:a16="http://schemas.microsoft.com/office/drawing/2014/main" id="{5B20C326-1E36-0C43-B96F-38D85B1D7B12}"/>
                </a:ext>
              </a:extLst>
            </p:cNvPr>
            <p:cNvSpPr/>
            <p:nvPr/>
          </p:nvSpPr>
          <p:spPr>
            <a:xfrm>
              <a:off x="4135411" y="1812536"/>
              <a:ext cx="253440" cy="218454"/>
            </a:xfrm>
            <a:prstGeom prst="hexagon">
              <a:avLst>
                <a:gd name="adj" fmla="val 25000"/>
                <a:gd name="vf" fmla="val 115470"/>
              </a:avLst>
            </a:prstGeom>
            <a:scene3d>
              <a:camera prst="orthographicFront"/>
              <a:lightRig rig="flat" dir="t"/>
            </a:scene3d>
            <a:sp3d extrusionH="12700" prstMaterial="plastic">
              <a:bevelT w="50800" h="50800"/>
            </a:sp3d>
          </p:spPr>
          <p:style>
            <a:lnRef idx="1">
              <a:schemeClr val="accent3">
                <a:hueOff val="6250147"/>
                <a:satOff val="-9378"/>
                <a:lumOff val="-1525"/>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8" name="Freeform 17">
              <a:extLst>
                <a:ext uri="{FF2B5EF4-FFF2-40B4-BE49-F238E27FC236}">
                  <a16:creationId xmlns:a16="http://schemas.microsoft.com/office/drawing/2014/main" id="{B867C3CF-7647-754C-971E-6A2AB36E0C51}"/>
                </a:ext>
              </a:extLst>
            </p:cNvPr>
            <p:cNvSpPr/>
            <p:nvPr/>
          </p:nvSpPr>
          <p:spPr>
            <a:xfrm>
              <a:off x="5942899" y="2019075"/>
              <a:ext cx="2172672" cy="1865303"/>
            </a:xfrm>
            <a:custGeom>
              <a:avLst/>
              <a:gdLst>
                <a:gd name="connsiteX0" fmla="*/ 0 w 2172672"/>
                <a:gd name="connsiteY0" fmla="*/ 932652 h 1865303"/>
                <a:gd name="connsiteX1" fmla="*/ 466326 w 2172672"/>
                <a:gd name="connsiteY1" fmla="*/ 0 h 1865303"/>
                <a:gd name="connsiteX2" fmla="*/ 1706346 w 2172672"/>
                <a:gd name="connsiteY2" fmla="*/ 0 h 1865303"/>
                <a:gd name="connsiteX3" fmla="*/ 2172672 w 2172672"/>
                <a:gd name="connsiteY3" fmla="*/ 932652 h 1865303"/>
                <a:gd name="connsiteX4" fmla="*/ 1706346 w 2172672"/>
                <a:gd name="connsiteY4" fmla="*/ 1865303 h 1865303"/>
                <a:gd name="connsiteX5" fmla="*/ 466326 w 2172672"/>
                <a:gd name="connsiteY5" fmla="*/ 1865303 h 1865303"/>
                <a:gd name="connsiteX6" fmla="*/ 0 w 2172672"/>
                <a:gd name="connsiteY6" fmla="*/ 932652 h 186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2672" h="1865303">
                  <a:moveTo>
                    <a:pt x="0" y="932652"/>
                  </a:moveTo>
                  <a:lnTo>
                    <a:pt x="466326" y="0"/>
                  </a:lnTo>
                  <a:lnTo>
                    <a:pt x="1706346" y="0"/>
                  </a:lnTo>
                  <a:lnTo>
                    <a:pt x="2172672" y="932652"/>
                  </a:lnTo>
                  <a:lnTo>
                    <a:pt x="1706346" y="1865303"/>
                  </a:lnTo>
                  <a:lnTo>
                    <a:pt x="466326" y="1865303"/>
                  </a:lnTo>
                  <a:lnTo>
                    <a:pt x="0" y="932652"/>
                  </a:lnTo>
                  <a:close/>
                </a:path>
              </a:pathLst>
            </a:custGeom>
            <a:scene3d>
              <a:camera prst="orthographicFront"/>
              <a:lightRig rig="flat" dir="t"/>
            </a:scene3d>
            <a:sp3d prstMaterial="plastic">
              <a:bevelT w="120900" h="88900"/>
              <a:bevelB w="88900" h="31750" prst="angle"/>
            </a:sp3d>
          </p:spPr>
          <p:style>
            <a:lnRef idx="1">
              <a:schemeClr val="accent3">
                <a:hueOff val="8437698"/>
                <a:satOff val="-12660"/>
                <a:lumOff val="-2059"/>
                <a:alphaOff val="0"/>
              </a:schemeClr>
            </a:lnRef>
            <a:fillRef idx="3">
              <a:schemeClr val="accent3">
                <a:hueOff val="8437698"/>
                <a:satOff val="-12660"/>
                <a:lumOff val="-2059"/>
                <a:alphaOff val="0"/>
              </a:schemeClr>
            </a:fillRef>
            <a:effectRef idx="2">
              <a:schemeClr val="accent3">
                <a:hueOff val="8437698"/>
                <a:satOff val="-12660"/>
                <a:lumOff val="-2059"/>
                <a:alphaOff val="0"/>
              </a:schemeClr>
            </a:effectRef>
            <a:fontRef idx="minor">
              <a:schemeClr val="lt1"/>
            </a:fontRef>
          </p:style>
          <p:txBody>
            <a:bodyPr spcFirstLastPara="0" vert="horz" wrap="square" lIns="336498" tIns="318103" rIns="336498" bIns="318103" numCol="1" spcCol="1270" anchor="ctr" anchorCtr="0">
              <a:noAutofit/>
            </a:bodyPr>
            <a:lstStyle/>
            <a:p>
              <a:pPr marL="0" lvl="0" indent="0" algn="ctr" defTabSz="1022350">
                <a:lnSpc>
                  <a:spcPct val="90000"/>
                </a:lnSpc>
                <a:spcBef>
                  <a:spcPct val="0"/>
                </a:spcBef>
                <a:spcAft>
                  <a:spcPct val="35000"/>
                </a:spcAft>
                <a:buNone/>
              </a:pPr>
              <a:r>
                <a:rPr lang="en-US" sz="2300" kern="1200" dirty="0"/>
                <a:t>Talk to other parents</a:t>
              </a:r>
              <a:endParaRPr lang="en-GB" sz="2300" kern="1200" dirty="0"/>
            </a:p>
          </p:txBody>
        </p:sp>
        <p:sp>
          <p:nvSpPr>
            <p:cNvPr id="19" name="Hexagon 18">
              <a:extLst>
                <a:ext uri="{FF2B5EF4-FFF2-40B4-BE49-F238E27FC236}">
                  <a16:creationId xmlns:a16="http://schemas.microsoft.com/office/drawing/2014/main" id="{2DC8DCE7-0AE2-FD44-949F-98FE09C28717}"/>
                </a:ext>
              </a:extLst>
            </p:cNvPr>
            <p:cNvSpPr/>
            <p:nvPr/>
          </p:nvSpPr>
          <p:spPr>
            <a:xfrm>
              <a:off x="7822963" y="2845727"/>
              <a:ext cx="253440" cy="218454"/>
            </a:xfrm>
            <a:prstGeom prst="hexagon">
              <a:avLst>
                <a:gd name="adj" fmla="val 25000"/>
                <a:gd name="vf" fmla="val 115470"/>
              </a:avLst>
            </a:prstGeom>
            <a:scene3d>
              <a:camera prst="orthographicFront"/>
              <a:lightRig rig="flat" dir="t"/>
            </a:scene3d>
            <a:sp3d extrusionH="12700" prstMaterial="plastic">
              <a:bevelT w="50800" h="50800"/>
            </a:sp3d>
          </p:spPr>
          <p:style>
            <a:lnRef idx="1">
              <a:schemeClr val="accent3">
                <a:hueOff val="7500176"/>
                <a:satOff val="-11253"/>
                <a:lumOff val="-183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0" name="Hexagon 19">
              <a:extLst>
                <a:ext uri="{FF2B5EF4-FFF2-40B4-BE49-F238E27FC236}">
                  <a16:creationId xmlns:a16="http://schemas.microsoft.com/office/drawing/2014/main" id="{2BB6A0CB-38C1-A847-B504-A07C0238070F}"/>
                </a:ext>
              </a:extLst>
            </p:cNvPr>
            <p:cNvSpPr/>
            <p:nvPr/>
          </p:nvSpPr>
          <p:spPr>
            <a:xfrm>
              <a:off x="7812595" y="3067657"/>
              <a:ext cx="2172672" cy="1865303"/>
            </a:xfrm>
            <a:prstGeom prst="hexagon">
              <a:avLst>
                <a:gd name="adj" fmla="val 25000"/>
                <a:gd name="vf" fmla="val 115470"/>
              </a:avLst>
            </a:prstGeom>
            <a:scene3d>
              <a:camera prst="orthographicFront"/>
              <a:lightRig rig="flat" dir="t"/>
            </a:scene3d>
            <a:sp3d extrusionH="12700" prstMaterial="plastic">
              <a:bevelT w="50800" h="50800"/>
            </a:sp3d>
          </p:spPr>
          <p:style>
            <a:lnRef idx="1">
              <a:schemeClr val="accent3">
                <a:hueOff val="8437698"/>
                <a:satOff val="-12660"/>
                <a:lumOff val="-2059"/>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1" name="Hexagon 20">
              <a:extLst>
                <a:ext uri="{FF2B5EF4-FFF2-40B4-BE49-F238E27FC236}">
                  <a16:creationId xmlns:a16="http://schemas.microsoft.com/office/drawing/2014/main" id="{D2C34A60-5C1E-3E49-9BDA-C97D43C37015}"/>
                </a:ext>
              </a:extLst>
            </p:cNvPr>
            <p:cNvSpPr/>
            <p:nvPr/>
          </p:nvSpPr>
          <p:spPr>
            <a:xfrm>
              <a:off x="8236531" y="3101418"/>
              <a:ext cx="253440" cy="218454"/>
            </a:xfrm>
            <a:prstGeom prst="hexagon">
              <a:avLst>
                <a:gd name="adj" fmla="val 25000"/>
                <a:gd name="vf" fmla="val 115470"/>
              </a:avLst>
            </a:prstGeom>
            <a:scene3d>
              <a:camera prst="orthographicFront"/>
              <a:lightRig rig="flat" dir="t"/>
            </a:scene3d>
            <a:sp3d extrusionH="12700" prstMaterial="plastic">
              <a:bevelT w="50800" h="50800"/>
            </a:sp3d>
          </p:spPr>
          <p:style>
            <a:lnRef idx="1">
              <a:schemeClr val="accent3">
                <a:hueOff val="8750205"/>
                <a:satOff val="-13129"/>
                <a:lumOff val="-2135"/>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Freeform 21">
              <a:extLst>
                <a:ext uri="{FF2B5EF4-FFF2-40B4-BE49-F238E27FC236}">
                  <a16:creationId xmlns:a16="http://schemas.microsoft.com/office/drawing/2014/main" id="{775E7435-C6D2-4946-A60D-F8B6F247390B}"/>
                </a:ext>
              </a:extLst>
            </p:cNvPr>
            <p:cNvSpPr/>
            <p:nvPr/>
          </p:nvSpPr>
          <p:spPr>
            <a:xfrm>
              <a:off x="7812595" y="1005744"/>
              <a:ext cx="2172672" cy="1865303"/>
            </a:xfrm>
            <a:custGeom>
              <a:avLst/>
              <a:gdLst>
                <a:gd name="connsiteX0" fmla="*/ 0 w 2172672"/>
                <a:gd name="connsiteY0" fmla="*/ 932652 h 1865303"/>
                <a:gd name="connsiteX1" fmla="*/ 466326 w 2172672"/>
                <a:gd name="connsiteY1" fmla="*/ 0 h 1865303"/>
                <a:gd name="connsiteX2" fmla="*/ 1706346 w 2172672"/>
                <a:gd name="connsiteY2" fmla="*/ 0 h 1865303"/>
                <a:gd name="connsiteX3" fmla="*/ 2172672 w 2172672"/>
                <a:gd name="connsiteY3" fmla="*/ 932652 h 1865303"/>
                <a:gd name="connsiteX4" fmla="*/ 1706346 w 2172672"/>
                <a:gd name="connsiteY4" fmla="*/ 1865303 h 1865303"/>
                <a:gd name="connsiteX5" fmla="*/ 466326 w 2172672"/>
                <a:gd name="connsiteY5" fmla="*/ 1865303 h 1865303"/>
                <a:gd name="connsiteX6" fmla="*/ 0 w 2172672"/>
                <a:gd name="connsiteY6" fmla="*/ 932652 h 186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2672" h="1865303">
                  <a:moveTo>
                    <a:pt x="0" y="932652"/>
                  </a:moveTo>
                  <a:lnTo>
                    <a:pt x="466326" y="0"/>
                  </a:lnTo>
                  <a:lnTo>
                    <a:pt x="1706346" y="0"/>
                  </a:lnTo>
                  <a:lnTo>
                    <a:pt x="2172672" y="932652"/>
                  </a:lnTo>
                  <a:lnTo>
                    <a:pt x="1706346" y="1865303"/>
                  </a:lnTo>
                  <a:lnTo>
                    <a:pt x="466326" y="1865303"/>
                  </a:lnTo>
                  <a:lnTo>
                    <a:pt x="0" y="932652"/>
                  </a:lnTo>
                  <a:close/>
                </a:path>
              </a:pathLst>
            </a:custGeom>
            <a:scene3d>
              <a:camera prst="orthographicFront"/>
              <a:lightRig rig="flat" dir="t"/>
            </a:scene3d>
            <a:sp3d prstMaterial="plastic">
              <a:bevelT w="120900" h="88900"/>
              <a:bevelB w="88900" h="31750" prst="angle"/>
            </a:sp3d>
          </p:spPr>
          <p:style>
            <a:lnRef idx="1">
              <a:schemeClr val="accent3">
                <a:hueOff val="11250264"/>
                <a:satOff val="-16880"/>
                <a:lumOff val="-2745"/>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txBody>
            <a:bodyPr spcFirstLastPara="0" vert="horz" wrap="square" lIns="336498" tIns="318103" rIns="336498" bIns="318103" numCol="1" spcCol="1270" anchor="ctr" anchorCtr="0">
              <a:noAutofit/>
            </a:bodyPr>
            <a:lstStyle/>
            <a:p>
              <a:pPr marL="0" lvl="0" indent="0" algn="ctr" defTabSz="1022350">
                <a:lnSpc>
                  <a:spcPct val="90000"/>
                </a:lnSpc>
                <a:spcBef>
                  <a:spcPct val="0"/>
                </a:spcBef>
                <a:spcAft>
                  <a:spcPct val="35000"/>
                </a:spcAft>
                <a:buNone/>
              </a:pPr>
              <a:r>
                <a:rPr lang="en-US" sz="2300" kern="1200" dirty="0"/>
                <a:t>Be prepared to write a lot of letters</a:t>
              </a:r>
              <a:endParaRPr lang="en-GB" sz="2300" kern="1200" dirty="0"/>
            </a:p>
          </p:txBody>
        </p:sp>
        <p:sp>
          <p:nvSpPr>
            <p:cNvPr id="23" name="Hexagon 22">
              <a:extLst>
                <a:ext uri="{FF2B5EF4-FFF2-40B4-BE49-F238E27FC236}">
                  <a16:creationId xmlns:a16="http://schemas.microsoft.com/office/drawing/2014/main" id="{8B227449-6CFB-F942-9FBC-9AA41AD006A4}"/>
                </a:ext>
              </a:extLst>
            </p:cNvPr>
            <p:cNvSpPr/>
            <p:nvPr/>
          </p:nvSpPr>
          <p:spPr>
            <a:xfrm>
              <a:off x="9692659" y="1841829"/>
              <a:ext cx="253440" cy="218454"/>
            </a:xfrm>
            <a:prstGeom prst="hexagon">
              <a:avLst>
                <a:gd name="adj" fmla="val 25000"/>
                <a:gd name="vf" fmla="val 115470"/>
              </a:avLst>
            </a:prstGeom>
            <a:scene3d>
              <a:camera prst="orthographicFront"/>
              <a:lightRig rig="flat" dir="t"/>
            </a:scene3d>
            <a:sp3d extrusionH="12700" prstMaterial="plastic">
              <a:bevelT w="50800" h="50800"/>
            </a:sp3d>
          </p:spPr>
          <p:style>
            <a:lnRef idx="1">
              <a:schemeClr val="accent3">
                <a:hueOff val="10000235"/>
                <a:satOff val="-15004"/>
                <a:lumOff val="-244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4" name="Hexagon 23">
              <a:extLst>
                <a:ext uri="{FF2B5EF4-FFF2-40B4-BE49-F238E27FC236}">
                  <a16:creationId xmlns:a16="http://schemas.microsoft.com/office/drawing/2014/main" id="{12BD61CE-91BE-D343-8F43-13D920B66FAB}"/>
                </a:ext>
              </a:extLst>
            </p:cNvPr>
            <p:cNvSpPr/>
            <p:nvPr/>
          </p:nvSpPr>
          <p:spPr>
            <a:xfrm>
              <a:off x="9682291" y="2046382"/>
              <a:ext cx="2172672" cy="1865303"/>
            </a:xfrm>
            <a:prstGeom prst="hexagon">
              <a:avLst>
                <a:gd name="adj" fmla="val 25000"/>
                <a:gd name="vf" fmla="val 115470"/>
              </a:avLst>
            </a:prstGeom>
            <a:scene3d>
              <a:camera prst="orthographicFront"/>
              <a:lightRig rig="flat" dir="t"/>
            </a:scene3d>
            <a:sp3d extrusionH="12700" prstMaterial="plastic">
              <a:bevelT w="50800" h="50800"/>
            </a:sp3d>
          </p:spPr>
          <p:style>
            <a:lnRef idx="1">
              <a:schemeClr val="accent3">
                <a:hueOff val="11250264"/>
                <a:satOff val="-16880"/>
                <a:lumOff val="-274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5" name="Hexagon 24">
              <a:extLst>
                <a:ext uri="{FF2B5EF4-FFF2-40B4-BE49-F238E27FC236}">
                  <a16:creationId xmlns:a16="http://schemas.microsoft.com/office/drawing/2014/main" id="{E8A6CB1D-E812-8542-B91E-EBD6778E8E95}"/>
                </a:ext>
              </a:extLst>
            </p:cNvPr>
            <p:cNvSpPr/>
            <p:nvPr/>
          </p:nvSpPr>
          <p:spPr>
            <a:xfrm>
              <a:off x="10115443" y="2088087"/>
              <a:ext cx="253440" cy="218454"/>
            </a:xfrm>
            <a:prstGeom prst="hexagon">
              <a:avLst>
                <a:gd name="adj" fmla="val 25000"/>
                <a:gd name="vf" fmla="val 115470"/>
              </a:avLst>
            </a:prstGeom>
            <a:scene3d>
              <a:camera prst="orthographicFront"/>
              <a:lightRig rig="flat" dir="t"/>
            </a:scene3d>
            <a:sp3d extrusionH="12700" prstMaterial="plastic">
              <a:bevelT w="50800" h="50800"/>
            </a:sp3d>
          </p:spPr>
          <p:style>
            <a:lnRef idx="1">
              <a:schemeClr val="accent3">
                <a:hueOff val="11250264"/>
                <a:satOff val="-16880"/>
                <a:lumOff val="-2745"/>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2128774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1BBD26E-BF8B-0F4E-8764-2CF5B9E566C9}"/>
              </a:ext>
            </a:extLst>
          </p:cNvPr>
          <p:cNvSpPr>
            <a:spLocks noGrp="1"/>
          </p:cNvSpPr>
          <p:nvPr>
            <p:ph type="body" sz="quarter" idx="11"/>
          </p:nvPr>
        </p:nvSpPr>
        <p:spPr/>
        <p:txBody>
          <a:bodyPr/>
          <a:lstStyle/>
          <a:p>
            <a:r>
              <a:rPr lang="en-US" dirty="0"/>
              <a:t>Find us…</a:t>
            </a:r>
          </a:p>
        </p:txBody>
      </p:sp>
      <p:sp>
        <p:nvSpPr>
          <p:cNvPr id="5" name="Text Placeholder 4">
            <a:extLst>
              <a:ext uri="{FF2B5EF4-FFF2-40B4-BE49-F238E27FC236}">
                <a16:creationId xmlns:a16="http://schemas.microsoft.com/office/drawing/2014/main" id="{E3A9D56E-7226-174D-96E4-FB84BBFE3D33}"/>
              </a:ext>
            </a:extLst>
          </p:cNvPr>
          <p:cNvSpPr>
            <a:spLocks noGrp="1"/>
          </p:cNvSpPr>
          <p:nvPr>
            <p:ph type="body" sz="quarter" idx="12"/>
          </p:nvPr>
        </p:nvSpPr>
        <p:spPr/>
        <p:txBody>
          <a:bodyPr/>
          <a:lstStyle/>
          <a:p>
            <a:pPr marL="0" indent="0">
              <a:buNone/>
            </a:pPr>
            <a:endParaRPr lang="en-US" dirty="0">
              <a:solidFill>
                <a:srgbClr val="129BA2"/>
              </a:solidFill>
            </a:endParaRPr>
          </a:p>
          <a:p>
            <a:pPr marL="0" indent="0">
              <a:buNone/>
            </a:pPr>
            <a:endParaRPr lang="en-US" dirty="0">
              <a:solidFill>
                <a:srgbClr val="129BA2"/>
              </a:solidFill>
            </a:endParaRPr>
          </a:p>
          <a:p>
            <a:pPr marL="0" indent="0">
              <a:buNone/>
            </a:pPr>
            <a:r>
              <a:rPr lang="en-US" dirty="0">
                <a:solidFill>
                  <a:srgbClr val="129BA2"/>
                </a:solidFill>
              </a:rPr>
              <a:t>Twitter</a:t>
            </a:r>
            <a:r>
              <a:rPr lang="en-US" dirty="0"/>
              <a:t>: </a:t>
            </a:r>
            <a:r>
              <a:rPr lang="en-US" dirty="0" err="1"/>
              <a:t>SafeSchools_UK</a:t>
            </a:r>
            <a:endParaRPr lang="en-US" dirty="0"/>
          </a:p>
          <a:p>
            <a:pPr marL="0" indent="0">
              <a:buNone/>
            </a:pPr>
            <a:endParaRPr lang="en-US" dirty="0"/>
          </a:p>
          <a:p>
            <a:pPr marL="0" indent="0">
              <a:buNone/>
            </a:pPr>
            <a:r>
              <a:rPr lang="en-US" dirty="0">
                <a:solidFill>
                  <a:srgbClr val="129BA2"/>
                </a:solidFill>
              </a:rPr>
              <a:t>Facebook</a:t>
            </a:r>
            <a:r>
              <a:rPr lang="en-US" dirty="0"/>
              <a:t>: </a:t>
            </a:r>
            <a:r>
              <a:rPr lang="en-US" dirty="0">
                <a:hlinkClick r:id="rId2">
                  <a:extLst>
                    <a:ext uri="{A12FA001-AC4F-418D-AE19-62706E023703}">
                      <ahyp:hlinkClr xmlns:ahyp="http://schemas.microsoft.com/office/drawing/2018/hyperlinkcolor" val="tx"/>
                    </a:ext>
                  </a:extLst>
                </a:hlinkClick>
              </a:rPr>
              <a:t>https://www.facebook.com/safeschoolsallianceuk/</a:t>
            </a:r>
            <a:endParaRPr lang="en-US" dirty="0"/>
          </a:p>
          <a:p>
            <a:pPr marL="0" indent="0">
              <a:buNone/>
            </a:pPr>
            <a:endParaRPr lang="en-US" dirty="0"/>
          </a:p>
          <a:p>
            <a:pPr marL="0" indent="0">
              <a:buNone/>
            </a:pPr>
            <a:r>
              <a:rPr lang="en-US" dirty="0">
                <a:solidFill>
                  <a:srgbClr val="129BA2"/>
                </a:solidFill>
              </a:rPr>
              <a:t>Web</a:t>
            </a:r>
            <a:r>
              <a:rPr lang="en-US" dirty="0"/>
              <a:t>: https://</a:t>
            </a:r>
            <a:r>
              <a:rPr lang="en-US" dirty="0" err="1"/>
              <a:t>safeschoolsallianceuk.org</a:t>
            </a:r>
            <a:endParaRPr lang="en-US" dirty="0"/>
          </a:p>
          <a:p>
            <a:endParaRPr lang="en-US" dirty="0"/>
          </a:p>
          <a:p>
            <a:endParaRPr lang="en-US" dirty="0"/>
          </a:p>
        </p:txBody>
      </p:sp>
    </p:spTree>
    <p:extLst>
      <p:ext uri="{BB962C8B-B14F-4D97-AF65-F5344CB8AC3E}">
        <p14:creationId xmlns:p14="http://schemas.microsoft.com/office/powerpoint/2010/main" val="66225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1555F1-307D-C143-B669-73751ECA2ABC}"/>
              </a:ext>
            </a:extLst>
          </p:cNvPr>
          <p:cNvSpPr>
            <a:spLocks noGrp="1"/>
          </p:cNvSpPr>
          <p:nvPr>
            <p:ph type="body" sz="quarter" idx="11"/>
          </p:nvPr>
        </p:nvSpPr>
        <p:spPr/>
        <p:txBody>
          <a:bodyPr/>
          <a:lstStyle/>
          <a:p>
            <a:r>
              <a:rPr lang="en-US" dirty="0"/>
              <a:t>About me</a:t>
            </a:r>
          </a:p>
        </p:txBody>
      </p:sp>
      <p:graphicFrame>
        <p:nvGraphicFramePr>
          <p:cNvPr id="4" name="Diagram 3">
            <a:extLst>
              <a:ext uri="{FF2B5EF4-FFF2-40B4-BE49-F238E27FC236}">
                <a16:creationId xmlns:a16="http://schemas.microsoft.com/office/drawing/2014/main" id="{806EA4AF-D9A1-5547-B6AB-9580147A3CED}"/>
              </a:ext>
            </a:extLst>
          </p:cNvPr>
          <p:cNvGraphicFramePr/>
          <p:nvPr>
            <p:extLst>
              <p:ext uri="{D42A27DB-BD31-4B8C-83A1-F6EECF244321}">
                <p14:modId xmlns:p14="http://schemas.microsoft.com/office/powerpoint/2010/main" val="1998949068"/>
              </p:ext>
            </p:extLst>
          </p:nvPr>
        </p:nvGraphicFramePr>
        <p:xfrm>
          <a:off x="334963" y="942975"/>
          <a:ext cx="11520000" cy="5050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5608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1F4DC5-E4FB-4CB3-A51C-954B5E3930B1}"/>
              </a:ext>
            </a:extLst>
          </p:cNvPr>
          <p:cNvSpPr>
            <a:spLocks noGrp="1"/>
          </p:cNvSpPr>
          <p:nvPr>
            <p:ph type="body" sz="quarter" idx="11"/>
          </p:nvPr>
        </p:nvSpPr>
        <p:spPr/>
        <p:txBody>
          <a:bodyPr/>
          <a:lstStyle/>
          <a:p>
            <a:r>
              <a:rPr lang="en-GB" dirty="0"/>
              <a:t>Background</a:t>
            </a:r>
          </a:p>
        </p:txBody>
      </p:sp>
      <p:graphicFrame>
        <p:nvGraphicFramePr>
          <p:cNvPr id="5" name="Diagram 4">
            <a:extLst>
              <a:ext uri="{FF2B5EF4-FFF2-40B4-BE49-F238E27FC236}">
                <a16:creationId xmlns:a16="http://schemas.microsoft.com/office/drawing/2014/main" id="{04F0F717-230C-D541-B1DE-A94F11426A72}"/>
              </a:ext>
            </a:extLst>
          </p:cNvPr>
          <p:cNvGraphicFramePr/>
          <p:nvPr>
            <p:extLst>
              <p:ext uri="{D42A27DB-BD31-4B8C-83A1-F6EECF244321}">
                <p14:modId xmlns:p14="http://schemas.microsoft.com/office/powerpoint/2010/main" val="495885269"/>
              </p:ext>
            </p:extLst>
          </p:nvPr>
        </p:nvGraphicFramePr>
        <p:xfrm>
          <a:off x="487363" y="838201"/>
          <a:ext cx="11520000" cy="5307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2481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B0CD79-9A43-3E4C-B23F-F943F65070A7}"/>
              </a:ext>
            </a:extLst>
          </p:cNvPr>
          <p:cNvSpPr>
            <a:spLocks noGrp="1"/>
          </p:cNvSpPr>
          <p:nvPr>
            <p:ph type="body" sz="quarter" idx="11"/>
          </p:nvPr>
        </p:nvSpPr>
        <p:spPr/>
        <p:txBody>
          <a:bodyPr/>
          <a:lstStyle/>
          <a:p>
            <a:r>
              <a:rPr lang="en-US" dirty="0"/>
              <a:t>This is how it started…..</a:t>
            </a:r>
          </a:p>
        </p:txBody>
      </p:sp>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E13E9199-F353-A547-84A9-4C1C62DA7AE2}"/>
                  </a:ext>
                </a:extLst>
              </p14:cNvPr>
              <p14:cNvContentPartPr/>
              <p14:nvPr/>
            </p14:nvContentPartPr>
            <p14:xfrm>
              <a:off x="7541517" y="4099864"/>
              <a:ext cx="360" cy="360"/>
            </p14:xfrm>
          </p:contentPart>
        </mc:Choice>
        <mc:Fallback xmlns="">
          <p:pic>
            <p:nvPicPr>
              <p:cNvPr id="14" name="Ink 13">
                <a:extLst>
                  <a:ext uri="{FF2B5EF4-FFF2-40B4-BE49-F238E27FC236}">
                    <a16:creationId xmlns:a16="http://schemas.microsoft.com/office/drawing/2014/main" id="{E13E9199-F353-A547-84A9-4C1C62DA7AE2}"/>
                  </a:ext>
                </a:extLst>
              </p:cNvPr>
              <p:cNvPicPr/>
              <p:nvPr/>
            </p:nvPicPr>
            <p:blipFill>
              <a:blip r:embed="rId3"/>
              <a:stretch>
                <a:fillRect/>
              </a:stretch>
            </p:blipFill>
            <p:spPr>
              <a:xfrm>
                <a:off x="7523877" y="408186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F99C5D0A-B656-9B42-AD02-7F9E8AD53386}"/>
                  </a:ext>
                </a:extLst>
              </p14:cNvPr>
              <p14:cNvContentPartPr/>
              <p14:nvPr/>
            </p14:nvContentPartPr>
            <p14:xfrm>
              <a:off x="5267397" y="3920944"/>
              <a:ext cx="115560" cy="97920"/>
            </p14:xfrm>
          </p:contentPart>
        </mc:Choice>
        <mc:Fallback xmlns="">
          <p:pic>
            <p:nvPicPr>
              <p:cNvPr id="17" name="Ink 16">
                <a:extLst>
                  <a:ext uri="{FF2B5EF4-FFF2-40B4-BE49-F238E27FC236}">
                    <a16:creationId xmlns:a16="http://schemas.microsoft.com/office/drawing/2014/main" id="{F99C5D0A-B656-9B42-AD02-7F9E8AD53386}"/>
                  </a:ext>
                </a:extLst>
              </p:cNvPr>
              <p:cNvPicPr/>
              <p:nvPr/>
            </p:nvPicPr>
            <p:blipFill>
              <a:blip r:embed="rId5"/>
              <a:stretch>
                <a:fillRect/>
              </a:stretch>
            </p:blipFill>
            <p:spPr>
              <a:xfrm>
                <a:off x="5249397" y="3902944"/>
                <a:ext cx="151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C0B77550-28DC-F641-A914-62840999DA8A}"/>
                  </a:ext>
                </a:extLst>
              </p14:cNvPr>
              <p14:cNvContentPartPr/>
              <p14:nvPr/>
            </p14:nvContentPartPr>
            <p14:xfrm>
              <a:off x="4120797" y="-11336"/>
              <a:ext cx="360" cy="360"/>
            </p14:xfrm>
          </p:contentPart>
        </mc:Choice>
        <mc:Fallback xmlns="">
          <p:pic>
            <p:nvPicPr>
              <p:cNvPr id="18" name="Ink 17">
                <a:extLst>
                  <a:ext uri="{FF2B5EF4-FFF2-40B4-BE49-F238E27FC236}">
                    <a16:creationId xmlns:a16="http://schemas.microsoft.com/office/drawing/2014/main" id="{C0B77550-28DC-F641-A914-62840999DA8A}"/>
                  </a:ext>
                </a:extLst>
              </p:cNvPr>
              <p:cNvPicPr/>
              <p:nvPr/>
            </p:nvPicPr>
            <p:blipFill>
              <a:blip r:embed="rId3"/>
              <a:stretch>
                <a:fillRect/>
              </a:stretch>
            </p:blipFill>
            <p:spPr>
              <a:xfrm>
                <a:off x="4102797" y="-28976"/>
                <a:ext cx="36000" cy="36000"/>
              </a:xfrm>
              <a:prstGeom prst="rect">
                <a:avLst/>
              </a:prstGeom>
            </p:spPr>
          </p:pic>
        </mc:Fallback>
      </mc:AlternateContent>
      <p:pic>
        <p:nvPicPr>
          <p:cNvPr id="19" name="Picture 18">
            <a:extLst>
              <a:ext uri="{FF2B5EF4-FFF2-40B4-BE49-F238E27FC236}">
                <a16:creationId xmlns:a16="http://schemas.microsoft.com/office/drawing/2014/main" id="{1FFC4296-9C9F-C243-B4F1-8452B32AFD2A}"/>
              </a:ext>
            </a:extLst>
          </p:cNvPr>
          <p:cNvPicPr>
            <a:picLocks noChangeAspect="1"/>
          </p:cNvPicPr>
          <p:nvPr/>
        </p:nvPicPr>
        <p:blipFill rotWithShape="1">
          <a:blip r:embed="rId7">
            <a:extLst>
              <a:ext uri="{28A0092B-C50C-407E-A947-70E740481C1C}">
                <a14:useLocalDpi xmlns:a14="http://schemas.microsoft.com/office/drawing/2010/main" val="0"/>
              </a:ext>
            </a:extLst>
          </a:blip>
          <a:srcRect l="1881" r="5261"/>
          <a:stretch/>
        </p:blipFill>
        <p:spPr>
          <a:xfrm>
            <a:off x="6226059" y="1933844"/>
            <a:ext cx="5860893" cy="4112825"/>
          </a:xfrm>
          <a:prstGeom prst="rect">
            <a:avLst/>
          </a:prstGeom>
        </p:spPr>
      </p:pic>
      <p:pic>
        <p:nvPicPr>
          <p:cNvPr id="23" name="Picture 22" descr="A picture containing knife, bird&#10;&#10;Description automatically generated">
            <a:extLst>
              <a:ext uri="{FF2B5EF4-FFF2-40B4-BE49-F238E27FC236}">
                <a16:creationId xmlns:a16="http://schemas.microsoft.com/office/drawing/2014/main" id="{EB5E886E-1CBF-5B4F-853C-CC1E82051A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20" y="838200"/>
            <a:ext cx="6397787" cy="1205662"/>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5DE785E1-B7BF-B641-B353-DB4E1DB3A432}"/>
              </a:ext>
            </a:extLst>
          </p:cNvPr>
          <p:cNvPicPr>
            <a:picLocks noChangeAspect="1"/>
          </p:cNvPicPr>
          <p:nvPr/>
        </p:nvPicPr>
        <p:blipFill rotWithShape="1">
          <a:blip r:embed="rId9">
            <a:extLst>
              <a:ext uri="{28A0092B-C50C-407E-A947-70E740481C1C}">
                <a14:useLocalDpi xmlns:a14="http://schemas.microsoft.com/office/drawing/2010/main" val="0"/>
              </a:ext>
            </a:extLst>
          </a:blip>
          <a:srcRect l="4914" r="2973"/>
          <a:stretch/>
        </p:blipFill>
        <p:spPr>
          <a:xfrm>
            <a:off x="128239" y="2066164"/>
            <a:ext cx="5967761" cy="2244010"/>
          </a:xfrm>
          <a:prstGeom prst="rect">
            <a:avLst/>
          </a:prstGeom>
        </p:spPr>
      </p:pic>
      <p:sp>
        <p:nvSpPr>
          <p:cNvPr id="26" name="TextBox 25">
            <a:extLst>
              <a:ext uri="{FF2B5EF4-FFF2-40B4-BE49-F238E27FC236}">
                <a16:creationId xmlns:a16="http://schemas.microsoft.com/office/drawing/2014/main" id="{3B38ED73-D27A-A24B-AB9D-9A0BEB69C137}"/>
              </a:ext>
            </a:extLst>
          </p:cNvPr>
          <p:cNvSpPr txBox="1"/>
          <p:nvPr/>
        </p:nvSpPr>
        <p:spPr>
          <a:xfrm>
            <a:off x="491104" y="4857113"/>
            <a:ext cx="4911731" cy="646331"/>
          </a:xfrm>
          <a:prstGeom prst="rect">
            <a:avLst/>
          </a:prstGeom>
          <a:noFill/>
        </p:spPr>
        <p:txBody>
          <a:bodyPr wrap="square" rtlCol="0">
            <a:spAutoFit/>
          </a:bodyPr>
          <a:lstStyle/>
          <a:p>
            <a:r>
              <a:rPr lang="en-US" sz="3600" dirty="0">
                <a:solidFill>
                  <a:srgbClr val="7030A0"/>
                </a:solidFill>
              </a:rPr>
              <a:t>After just 4 hours….</a:t>
            </a:r>
          </a:p>
        </p:txBody>
      </p:sp>
    </p:spTree>
    <p:extLst>
      <p:ext uri="{BB962C8B-B14F-4D97-AF65-F5344CB8AC3E}">
        <p14:creationId xmlns:p14="http://schemas.microsoft.com/office/powerpoint/2010/main" val="718281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B67576-7195-CF4D-8E24-D816E02C54DE}"/>
              </a:ext>
            </a:extLst>
          </p:cNvPr>
          <p:cNvSpPr>
            <a:spLocks noGrp="1"/>
          </p:cNvSpPr>
          <p:nvPr>
            <p:ph type="body" sz="quarter" idx="11"/>
          </p:nvPr>
        </p:nvSpPr>
        <p:spPr/>
        <p:txBody>
          <a:bodyPr/>
          <a:lstStyle/>
          <a:p>
            <a:r>
              <a:rPr lang="en-US" dirty="0"/>
              <a:t>5 Months on…..</a:t>
            </a:r>
          </a:p>
        </p:txBody>
      </p:sp>
      <p:pic>
        <p:nvPicPr>
          <p:cNvPr id="5" name="Picture 4" descr="A screenshot of a cell phone&#10;&#10;Description automatically generated">
            <a:extLst>
              <a:ext uri="{FF2B5EF4-FFF2-40B4-BE49-F238E27FC236}">
                <a16:creationId xmlns:a16="http://schemas.microsoft.com/office/drawing/2014/main" id="{5A4ECA9E-4B1C-3245-92B5-EA6A4F7F5E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838200"/>
            <a:ext cx="7808647" cy="4976392"/>
          </a:xfrm>
          <a:prstGeom prst="rect">
            <a:avLst/>
          </a:prstGeom>
        </p:spPr>
      </p:pic>
    </p:spTree>
    <p:extLst>
      <p:ext uri="{BB962C8B-B14F-4D97-AF65-F5344CB8AC3E}">
        <p14:creationId xmlns:p14="http://schemas.microsoft.com/office/powerpoint/2010/main" val="2703163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00BFD2-768C-9A48-9E30-AAF4109BFB91}"/>
              </a:ext>
            </a:extLst>
          </p:cNvPr>
          <p:cNvSpPr>
            <a:spLocks noGrp="1"/>
          </p:cNvSpPr>
          <p:nvPr>
            <p:ph type="body" sz="quarter" idx="11"/>
          </p:nvPr>
        </p:nvSpPr>
        <p:spPr/>
        <p:txBody>
          <a:bodyPr/>
          <a:lstStyle/>
          <a:p>
            <a:r>
              <a:rPr lang="en-US" dirty="0"/>
              <a:t>Who are we?</a:t>
            </a:r>
          </a:p>
        </p:txBody>
      </p:sp>
      <p:grpSp>
        <p:nvGrpSpPr>
          <p:cNvPr id="9" name="Group 8">
            <a:extLst>
              <a:ext uri="{FF2B5EF4-FFF2-40B4-BE49-F238E27FC236}">
                <a16:creationId xmlns:a16="http://schemas.microsoft.com/office/drawing/2014/main" id="{E3786799-AC44-F947-B981-E517146205EC}"/>
              </a:ext>
            </a:extLst>
          </p:cNvPr>
          <p:cNvGrpSpPr/>
          <p:nvPr/>
        </p:nvGrpSpPr>
        <p:grpSpPr>
          <a:xfrm>
            <a:off x="334963" y="1060137"/>
            <a:ext cx="11517581" cy="4121463"/>
            <a:chOff x="334963" y="1060137"/>
            <a:chExt cx="11517581" cy="3283263"/>
          </a:xfrm>
        </p:grpSpPr>
        <p:sp>
          <p:nvSpPr>
            <p:cNvPr id="10" name="Freeform 9">
              <a:extLst>
                <a:ext uri="{FF2B5EF4-FFF2-40B4-BE49-F238E27FC236}">
                  <a16:creationId xmlns:a16="http://schemas.microsoft.com/office/drawing/2014/main" id="{8E3FECE3-2CC8-0E4A-8970-7A20964FB3CD}"/>
                </a:ext>
              </a:extLst>
            </p:cNvPr>
            <p:cNvSpPr/>
            <p:nvPr/>
          </p:nvSpPr>
          <p:spPr>
            <a:xfrm>
              <a:off x="334963" y="1060137"/>
              <a:ext cx="3763125" cy="3283263"/>
            </a:xfrm>
            <a:custGeom>
              <a:avLst/>
              <a:gdLst>
                <a:gd name="connsiteX0" fmla="*/ 0 w 3763125"/>
                <a:gd name="connsiteY0" fmla="*/ 376313 h 5050695"/>
                <a:gd name="connsiteX1" fmla="*/ 376313 w 3763125"/>
                <a:gd name="connsiteY1" fmla="*/ 0 h 5050695"/>
                <a:gd name="connsiteX2" fmla="*/ 3386813 w 3763125"/>
                <a:gd name="connsiteY2" fmla="*/ 0 h 5050695"/>
                <a:gd name="connsiteX3" fmla="*/ 3763126 w 3763125"/>
                <a:gd name="connsiteY3" fmla="*/ 376313 h 5050695"/>
                <a:gd name="connsiteX4" fmla="*/ 3763125 w 3763125"/>
                <a:gd name="connsiteY4" fmla="*/ 4674383 h 5050695"/>
                <a:gd name="connsiteX5" fmla="*/ 3386812 w 3763125"/>
                <a:gd name="connsiteY5" fmla="*/ 5050696 h 5050695"/>
                <a:gd name="connsiteX6" fmla="*/ 376313 w 3763125"/>
                <a:gd name="connsiteY6" fmla="*/ 5050695 h 5050695"/>
                <a:gd name="connsiteX7" fmla="*/ 0 w 3763125"/>
                <a:gd name="connsiteY7" fmla="*/ 4674382 h 5050695"/>
                <a:gd name="connsiteX8" fmla="*/ 0 w 3763125"/>
                <a:gd name="connsiteY8" fmla="*/ 376313 h 505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3125" h="5050695">
                  <a:moveTo>
                    <a:pt x="0" y="376313"/>
                  </a:moveTo>
                  <a:cubicBezTo>
                    <a:pt x="0" y="168481"/>
                    <a:pt x="168481" y="0"/>
                    <a:pt x="376313" y="0"/>
                  </a:cubicBezTo>
                  <a:lnTo>
                    <a:pt x="3386813" y="0"/>
                  </a:lnTo>
                  <a:cubicBezTo>
                    <a:pt x="3594645" y="0"/>
                    <a:pt x="3763126" y="168481"/>
                    <a:pt x="3763126" y="376313"/>
                  </a:cubicBezTo>
                  <a:cubicBezTo>
                    <a:pt x="3763126" y="1809003"/>
                    <a:pt x="3763125" y="3241693"/>
                    <a:pt x="3763125" y="4674383"/>
                  </a:cubicBezTo>
                  <a:cubicBezTo>
                    <a:pt x="3763125" y="4882215"/>
                    <a:pt x="3594644" y="5050696"/>
                    <a:pt x="3386812" y="5050696"/>
                  </a:cubicBezTo>
                  <a:lnTo>
                    <a:pt x="376313" y="5050695"/>
                  </a:lnTo>
                  <a:cubicBezTo>
                    <a:pt x="168481" y="5050695"/>
                    <a:pt x="0" y="4882214"/>
                    <a:pt x="0" y="4674382"/>
                  </a:cubicBezTo>
                  <a:lnTo>
                    <a:pt x="0" y="37631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49352" tIns="2169630" rIns="149352" bIns="1159491" numCol="1" spcCol="1270" anchor="ctr" anchorCtr="0">
              <a:noAutofit/>
            </a:bodyPr>
            <a:lstStyle/>
            <a:p>
              <a:pPr marL="0" lvl="0" indent="0" algn="ctr" defTabSz="933450">
                <a:lnSpc>
                  <a:spcPct val="90000"/>
                </a:lnSpc>
                <a:spcBef>
                  <a:spcPct val="0"/>
                </a:spcBef>
                <a:spcAft>
                  <a:spcPct val="35000"/>
                </a:spcAft>
                <a:buNone/>
              </a:pPr>
              <a:r>
                <a:rPr lang="en-US" sz="2400" kern="1200" dirty="0"/>
                <a:t>Managed by a small strategy group, a mixture of teachers, governors, parents and other professionals</a:t>
              </a:r>
              <a:endParaRPr lang="en-GB" sz="2400" kern="1200" dirty="0"/>
            </a:p>
          </p:txBody>
        </p:sp>
        <p:sp>
          <p:nvSpPr>
            <p:cNvPr id="12" name="Freeform 11">
              <a:extLst>
                <a:ext uri="{FF2B5EF4-FFF2-40B4-BE49-F238E27FC236}">
                  <a16:creationId xmlns:a16="http://schemas.microsoft.com/office/drawing/2014/main" id="{CC78419B-89E2-4141-B235-5F1749DA2820}"/>
                </a:ext>
              </a:extLst>
            </p:cNvPr>
            <p:cNvSpPr/>
            <p:nvPr/>
          </p:nvSpPr>
          <p:spPr>
            <a:xfrm>
              <a:off x="4213399" y="1060137"/>
              <a:ext cx="3763125" cy="3283263"/>
            </a:xfrm>
            <a:custGeom>
              <a:avLst/>
              <a:gdLst>
                <a:gd name="connsiteX0" fmla="*/ 0 w 3763125"/>
                <a:gd name="connsiteY0" fmla="*/ 376313 h 5050695"/>
                <a:gd name="connsiteX1" fmla="*/ 376313 w 3763125"/>
                <a:gd name="connsiteY1" fmla="*/ 0 h 5050695"/>
                <a:gd name="connsiteX2" fmla="*/ 3386813 w 3763125"/>
                <a:gd name="connsiteY2" fmla="*/ 0 h 5050695"/>
                <a:gd name="connsiteX3" fmla="*/ 3763126 w 3763125"/>
                <a:gd name="connsiteY3" fmla="*/ 376313 h 5050695"/>
                <a:gd name="connsiteX4" fmla="*/ 3763125 w 3763125"/>
                <a:gd name="connsiteY4" fmla="*/ 4674383 h 5050695"/>
                <a:gd name="connsiteX5" fmla="*/ 3386812 w 3763125"/>
                <a:gd name="connsiteY5" fmla="*/ 5050696 h 5050695"/>
                <a:gd name="connsiteX6" fmla="*/ 376313 w 3763125"/>
                <a:gd name="connsiteY6" fmla="*/ 5050695 h 5050695"/>
                <a:gd name="connsiteX7" fmla="*/ 0 w 3763125"/>
                <a:gd name="connsiteY7" fmla="*/ 4674382 h 5050695"/>
                <a:gd name="connsiteX8" fmla="*/ 0 w 3763125"/>
                <a:gd name="connsiteY8" fmla="*/ 376313 h 505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3125" h="5050695">
                  <a:moveTo>
                    <a:pt x="0" y="376313"/>
                  </a:moveTo>
                  <a:cubicBezTo>
                    <a:pt x="0" y="168481"/>
                    <a:pt x="168481" y="0"/>
                    <a:pt x="376313" y="0"/>
                  </a:cubicBezTo>
                  <a:lnTo>
                    <a:pt x="3386813" y="0"/>
                  </a:lnTo>
                  <a:cubicBezTo>
                    <a:pt x="3594645" y="0"/>
                    <a:pt x="3763126" y="168481"/>
                    <a:pt x="3763126" y="376313"/>
                  </a:cubicBezTo>
                  <a:cubicBezTo>
                    <a:pt x="3763126" y="1809003"/>
                    <a:pt x="3763125" y="3241693"/>
                    <a:pt x="3763125" y="4674383"/>
                  </a:cubicBezTo>
                  <a:cubicBezTo>
                    <a:pt x="3763125" y="4882215"/>
                    <a:pt x="3594644" y="5050696"/>
                    <a:pt x="3386812" y="5050696"/>
                  </a:cubicBezTo>
                  <a:lnTo>
                    <a:pt x="376313" y="5050695"/>
                  </a:lnTo>
                  <a:cubicBezTo>
                    <a:pt x="168481" y="5050695"/>
                    <a:pt x="0" y="4882214"/>
                    <a:pt x="0" y="4674382"/>
                  </a:cubicBezTo>
                  <a:lnTo>
                    <a:pt x="0" y="37631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txBody>
            <a:bodyPr spcFirstLastPara="0" vert="horz" wrap="square" lIns="149352" tIns="2169630" rIns="149352" bIns="1159491" numCol="1" spcCol="1270" anchor="ctr" anchorCtr="0">
              <a:noAutofit/>
            </a:bodyPr>
            <a:lstStyle/>
            <a:p>
              <a:pPr lvl="0" algn="ctr" defTabSz="933450">
                <a:lnSpc>
                  <a:spcPct val="90000"/>
                </a:lnSpc>
                <a:spcAft>
                  <a:spcPct val="35000"/>
                </a:spcAft>
              </a:pPr>
              <a:r>
                <a:rPr lang="en-US" sz="2400" kern="1200" dirty="0"/>
                <a:t>We are non political, non religious and not aligned with any other </a:t>
              </a:r>
              <a:r>
                <a:rPr lang="en-US" sz="2400" kern="1200" dirty="0" err="1"/>
                <a:t>organisation</a:t>
              </a:r>
              <a:endParaRPr lang="en-GB" sz="2400" kern="1200" dirty="0"/>
            </a:p>
          </p:txBody>
        </p:sp>
        <p:sp>
          <p:nvSpPr>
            <p:cNvPr id="14" name="Freeform 13">
              <a:extLst>
                <a:ext uri="{FF2B5EF4-FFF2-40B4-BE49-F238E27FC236}">
                  <a16:creationId xmlns:a16="http://schemas.microsoft.com/office/drawing/2014/main" id="{656492E5-AA08-5F49-B486-6E495C746E64}"/>
                </a:ext>
              </a:extLst>
            </p:cNvPr>
            <p:cNvSpPr/>
            <p:nvPr/>
          </p:nvSpPr>
          <p:spPr>
            <a:xfrm>
              <a:off x="8089419" y="1060137"/>
              <a:ext cx="3763125" cy="3283263"/>
            </a:xfrm>
            <a:custGeom>
              <a:avLst/>
              <a:gdLst>
                <a:gd name="connsiteX0" fmla="*/ 0 w 3763125"/>
                <a:gd name="connsiteY0" fmla="*/ 376313 h 5050695"/>
                <a:gd name="connsiteX1" fmla="*/ 376313 w 3763125"/>
                <a:gd name="connsiteY1" fmla="*/ 0 h 5050695"/>
                <a:gd name="connsiteX2" fmla="*/ 3386813 w 3763125"/>
                <a:gd name="connsiteY2" fmla="*/ 0 h 5050695"/>
                <a:gd name="connsiteX3" fmla="*/ 3763126 w 3763125"/>
                <a:gd name="connsiteY3" fmla="*/ 376313 h 5050695"/>
                <a:gd name="connsiteX4" fmla="*/ 3763125 w 3763125"/>
                <a:gd name="connsiteY4" fmla="*/ 4674383 h 5050695"/>
                <a:gd name="connsiteX5" fmla="*/ 3386812 w 3763125"/>
                <a:gd name="connsiteY5" fmla="*/ 5050696 h 5050695"/>
                <a:gd name="connsiteX6" fmla="*/ 376313 w 3763125"/>
                <a:gd name="connsiteY6" fmla="*/ 5050695 h 5050695"/>
                <a:gd name="connsiteX7" fmla="*/ 0 w 3763125"/>
                <a:gd name="connsiteY7" fmla="*/ 4674382 h 5050695"/>
                <a:gd name="connsiteX8" fmla="*/ 0 w 3763125"/>
                <a:gd name="connsiteY8" fmla="*/ 376313 h 505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3125" h="5050695">
                  <a:moveTo>
                    <a:pt x="0" y="376313"/>
                  </a:moveTo>
                  <a:cubicBezTo>
                    <a:pt x="0" y="168481"/>
                    <a:pt x="168481" y="0"/>
                    <a:pt x="376313" y="0"/>
                  </a:cubicBezTo>
                  <a:lnTo>
                    <a:pt x="3386813" y="0"/>
                  </a:lnTo>
                  <a:cubicBezTo>
                    <a:pt x="3594645" y="0"/>
                    <a:pt x="3763126" y="168481"/>
                    <a:pt x="3763126" y="376313"/>
                  </a:cubicBezTo>
                  <a:cubicBezTo>
                    <a:pt x="3763126" y="1809003"/>
                    <a:pt x="3763125" y="3241693"/>
                    <a:pt x="3763125" y="4674383"/>
                  </a:cubicBezTo>
                  <a:cubicBezTo>
                    <a:pt x="3763125" y="4882215"/>
                    <a:pt x="3594644" y="5050696"/>
                    <a:pt x="3386812" y="5050696"/>
                  </a:cubicBezTo>
                  <a:lnTo>
                    <a:pt x="376313" y="5050695"/>
                  </a:lnTo>
                  <a:cubicBezTo>
                    <a:pt x="168481" y="5050695"/>
                    <a:pt x="0" y="4882214"/>
                    <a:pt x="0" y="4674382"/>
                  </a:cubicBezTo>
                  <a:lnTo>
                    <a:pt x="0" y="37631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149352" tIns="2169630" rIns="149352" bIns="1159491" numCol="1" spcCol="1270" anchor="ctr" anchorCtr="0">
              <a:noAutofit/>
            </a:bodyPr>
            <a:lstStyle/>
            <a:p>
              <a:pPr marL="0" lvl="0" indent="0" algn="ctr" defTabSz="933450">
                <a:lnSpc>
                  <a:spcPct val="90000"/>
                </a:lnSpc>
                <a:spcBef>
                  <a:spcPct val="0"/>
                </a:spcBef>
                <a:spcAft>
                  <a:spcPct val="35000"/>
                </a:spcAft>
                <a:buNone/>
              </a:pPr>
              <a:r>
                <a:rPr lang="en-US" sz="2400" kern="1200" dirty="0"/>
                <a:t>Supported by an action group of parents and professionals. We have no funding, all volunteers</a:t>
              </a:r>
              <a:endParaRPr lang="en-GB" sz="2400" kern="1200" dirty="0"/>
            </a:p>
          </p:txBody>
        </p:sp>
        <p:sp>
          <p:nvSpPr>
            <p:cNvPr id="16" name="Left-right Arrow 15">
              <a:extLst>
                <a:ext uri="{FF2B5EF4-FFF2-40B4-BE49-F238E27FC236}">
                  <a16:creationId xmlns:a16="http://schemas.microsoft.com/office/drawing/2014/main" id="{3C78FFC2-3FC0-7F43-8015-5F2EDEAE9873}"/>
                </a:ext>
              </a:extLst>
            </p:cNvPr>
            <p:cNvSpPr/>
            <p:nvPr/>
          </p:nvSpPr>
          <p:spPr>
            <a:xfrm>
              <a:off x="795761" y="1219200"/>
              <a:ext cx="10598400" cy="757604"/>
            </a:xfrm>
            <a:prstGeom prst="leftRight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4205765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B91B7A-3C26-D549-B6F4-2FC955E8FE5F}"/>
              </a:ext>
            </a:extLst>
          </p:cNvPr>
          <p:cNvSpPr>
            <a:spLocks noGrp="1"/>
          </p:cNvSpPr>
          <p:nvPr>
            <p:ph type="body" sz="quarter" idx="11"/>
          </p:nvPr>
        </p:nvSpPr>
        <p:spPr/>
        <p:txBody>
          <a:bodyPr/>
          <a:lstStyle/>
          <a:p>
            <a:r>
              <a:rPr lang="en-US" dirty="0"/>
              <a:t>Our </a:t>
            </a:r>
            <a:r>
              <a:rPr lang="en-US" dirty="0" err="1"/>
              <a:t>Misson</a:t>
            </a:r>
            <a:endParaRPr lang="en-US" dirty="0"/>
          </a:p>
        </p:txBody>
      </p:sp>
      <p:graphicFrame>
        <p:nvGraphicFramePr>
          <p:cNvPr id="11" name="Diagram 10">
            <a:extLst>
              <a:ext uri="{FF2B5EF4-FFF2-40B4-BE49-F238E27FC236}">
                <a16:creationId xmlns:a16="http://schemas.microsoft.com/office/drawing/2014/main" id="{6ACAEC74-A9AA-EE4F-A392-E724A488290B}"/>
              </a:ext>
            </a:extLst>
          </p:cNvPr>
          <p:cNvGraphicFramePr/>
          <p:nvPr>
            <p:extLst>
              <p:ext uri="{D42A27DB-BD31-4B8C-83A1-F6EECF244321}">
                <p14:modId xmlns:p14="http://schemas.microsoft.com/office/powerpoint/2010/main" val="622948396"/>
              </p:ext>
            </p:extLst>
          </p:nvPr>
        </p:nvGraphicFramePr>
        <p:xfrm>
          <a:off x="334963" y="942975"/>
          <a:ext cx="11520000" cy="5050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11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02C2B5-6BC8-8143-BACF-F6C570906258}"/>
              </a:ext>
            </a:extLst>
          </p:cNvPr>
          <p:cNvSpPr>
            <a:spLocks noGrp="1"/>
          </p:cNvSpPr>
          <p:nvPr>
            <p:ph type="body" sz="quarter" idx="11"/>
          </p:nvPr>
        </p:nvSpPr>
        <p:spPr/>
        <p:txBody>
          <a:bodyPr/>
          <a:lstStyle/>
          <a:p>
            <a:r>
              <a:rPr lang="en-US" dirty="0"/>
              <a:t>Current campaigns</a:t>
            </a:r>
          </a:p>
        </p:txBody>
      </p:sp>
      <p:graphicFrame>
        <p:nvGraphicFramePr>
          <p:cNvPr id="7" name="Diagram 6">
            <a:extLst>
              <a:ext uri="{FF2B5EF4-FFF2-40B4-BE49-F238E27FC236}">
                <a16:creationId xmlns:a16="http://schemas.microsoft.com/office/drawing/2014/main" id="{EEDE7632-6B77-694B-A1F7-A3C3683FA121}"/>
              </a:ext>
            </a:extLst>
          </p:cNvPr>
          <p:cNvGraphicFramePr/>
          <p:nvPr>
            <p:extLst>
              <p:ext uri="{D42A27DB-BD31-4B8C-83A1-F6EECF244321}">
                <p14:modId xmlns:p14="http://schemas.microsoft.com/office/powerpoint/2010/main" val="1649339745"/>
              </p:ext>
            </p:extLst>
          </p:nvPr>
        </p:nvGraphicFramePr>
        <p:xfrm>
          <a:off x="334963" y="942975"/>
          <a:ext cx="11520000" cy="4641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3413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0911A-F46E-4C56-94EB-054AD044FA2D}"/>
              </a:ext>
            </a:extLst>
          </p:cNvPr>
          <p:cNvSpPr>
            <a:spLocks noGrp="1"/>
          </p:cNvSpPr>
          <p:nvPr>
            <p:ph type="title"/>
          </p:nvPr>
        </p:nvSpPr>
        <p:spPr/>
        <p:txBody>
          <a:bodyPr/>
          <a:lstStyle/>
          <a:p>
            <a:r>
              <a:rPr lang="en-GB" dirty="0"/>
              <a:t>Red Flags</a:t>
            </a:r>
          </a:p>
        </p:txBody>
      </p:sp>
      <p:sp>
        <p:nvSpPr>
          <p:cNvPr id="3" name="Text Placeholder 2">
            <a:extLst>
              <a:ext uri="{FF2B5EF4-FFF2-40B4-BE49-F238E27FC236}">
                <a16:creationId xmlns:a16="http://schemas.microsoft.com/office/drawing/2014/main" id="{FC8BD06F-E862-400D-91CE-7D9A5E6101B6}"/>
              </a:ext>
            </a:extLst>
          </p:cNvPr>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3073344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SAUK font">
      <a:majorFont>
        <a:latin typeface="Roboto Condensed"/>
        <a:ea typeface=""/>
        <a:cs typeface=""/>
      </a:majorFont>
      <a:minorFont>
        <a:latin typeface="Roboto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22165</TotalTime>
  <Words>665</Words>
  <Application>Microsoft Macintosh PowerPoint</Application>
  <PresentationFormat>Widescreen</PresentationFormat>
  <Paragraphs>79</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Roboto Condensed</vt:lpstr>
      <vt:lpstr>Segoe Print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 Flags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Jackson / George Cantrell</dc:creator>
  <cp:lastModifiedBy>Tracy Gardner</cp:lastModifiedBy>
  <cp:revision>1337</cp:revision>
  <cp:lastPrinted>2017-01-16T10:17:10Z</cp:lastPrinted>
  <dcterms:created xsi:type="dcterms:W3CDTF">2010-05-02T15:12:55Z</dcterms:created>
  <dcterms:modified xsi:type="dcterms:W3CDTF">2019-10-25T15:31:06Z</dcterms:modified>
</cp:coreProperties>
</file>